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324" r:id="rId5"/>
    <p:sldId id="323" r:id="rId6"/>
    <p:sldId id="325" r:id="rId7"/>
    <p:sldId id="313" r:id="rId8"/>
    <p:sldId id="314" r:id="rId9"/>
    <p:sldId id="304" r:id="rId10"/>
    <p:sldId id="305" r:id="rId11"/>
    <p:sldId id="317" r:id="rId12"/>
    <p:sldId id="319" r:id="rId13"/>
    <p:sldId id="320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ED265-CD1B-4824-93B2-FBC5AE42753A}" v="93" dt="2023-09-03T20:23:58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64" d="100"/>
          <a:sy n="64" d="100"/>
        </p:scale>
        <p:origin x="6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Westerholm" userId="3246c170-62c4-4f57-86e2-dc11af8d2b45" providerId="ADAL" clId="{7CFED265-CD1B-4824-93B2-FBC5AE42753A}"/>
    <pc:docChg chg="undo custSel addSld delSld modSld sldOrd modMainMaster modNotesMaster">
      <pc:chgData name="Jonas Westerholm" userId="3246c170-62c4-4f57-86e2-dc11af8d2b45" providerId="ADAL" clId="{7CFED265-CD1B-4824-93B2-FBC5AE42753A}" dt="2023-09-03T20:23:58.497" v="926"/>
      <pc:docMkLst>
        <pc:docMk/>
      </pc:docMkLst>
      <pc:sldChg chg="addSp delSp modSp mod delAnim">
        <pc:chgData name="Jonas Westerholm" userId="3246c170-62c4-4f57-86e2-dc11af8d2b45" providerId="ADAL" clId="{7CFED265-CD1B-4824-93B2-FBC5AE42753A}" dt="2023-09-03T20:14:07.718" v="745" actId="1076"/>
        <pc:sldMkLst>
          <pc:docMk/>
          <pc:sldMk cId="593026385" sldId="304"/>
        </pc:sldMkLst>
        <pc:spChg chg="del mod">
          <ac:chgData name="Jonas Westerholm" userId="3246c170-62c4-4f57-86e2-dc11af8d2b45" providerId="ADAL" clId="{7CFED265-CD1B-4824-93B2-FBC5AE42753A}" dt="2023-09-03T20:06:48.574" v="652" actId="478"/>
          <ac:spMkLst>
            <pc:docMk/>
            <pc:sldMk cId="593026385" sldId="304"/>
            <ac:spMk id="3" creationId="{60063CE1-15A4-44A8-88C7-552783F78590}"/>
          </ac:spMkLst>
        </pc:spChg>
        <pc:spChg chg="add del">
          <ac:chgData name="Jonas Westerholm" userId="3246c170-62c4-4f57-86e2-dc11af8d2b45" providerId="ADAL" clId="{7CFED265-CD1B-4824-93B2-FBC5AE42753A}" dt="2023-09-03T20:12:37.730" v="683" actId="478"/>
          <ac:spMkLst>
            <pc:docMk/>
            <pc:sldMk cId="593026385" sldId="304"/>
            <ac:spMk id="5" creationId="{EDA583FD-7427-4C0E-0F3F-8845821FADFB}"/>
          </ac:spMkLst>
        </pc:spChg>
        <pc:spChg chg="add mod">
          <ac:chgData name="Jonas Westerholm" userId="3246c170-62c4-4f57-86e2-dc11af8d2b45" providerId="ADAL" clId="{7CFED265-CD1B-4824-93B2-FBC5AE42753A}" dt="2023-09-03T20:14:07.718" v="745" actId="1076"/>
          <ac:spMkLst>
            <pc:docMk/>
            <pc:sldMk cId="593026385" sldId="304"/>
            <ac:spMk id="6" creationId="{2D629EC6-167A-DB77-9395-56BBCC4BF509}"/>
          </ac:spMkLst>
        </pc:spChg>
        <pc:picChg chg="del mod">
          <ac:chgData name="Jonas Westerholm" userId="3246c170-62c4-4f57-86e2-dc11af8d2b45" providerId="ADAL" clId="{7CFED265-CD1B-4824-93B2-FBC5AE42753A}" dt="2023-09-03T20:12:30.791" v="681" actId="478"/>
          <ac:picMkLst>
            <pc:docMk/>
            <pc:sldMk cId="593026385" sldId="304"/>
            <ac:picMk id="4" creationId="{00000000-0000-0000-0000-000000000000}"/>
          </ac:picMkLst>
        </pc:picChg>
        <pc:picChg chg="add mod">
          <ac:chgData name="Jonas Westerholm" userId="3246c170-62c4-4f57-86e2-dc11af8d2b45" providerId="ADAL" clId="{7CFED265-CD1B-4824-93B2-FBC5AE42753A}" dt="2023-09-03T20:13:18.211" v="688" actId="1076"/>
          <ac:picMkLst>
            <pc:docMk/>
            <pc:sldMk cId="593026385" sldId="304"/>
            <ac:picMk id="4098" creationId="{ECA8EF4F-80C7-5BD4-1E2E-EA1774B635F6}"/>
          </ac:picMkLst>
        </pc:picChg>
      </pc:sldChg>
      <pc:sldChg chg="addSp delSp modSp mod modAnim">
        <pc:chgData name="Jonas Westerholm" userId="3246c170-62c4-4f57-86e2-dc11af8d2b45" providerId="ADAL" clId="{7CFED265-CD1B-4824-93B2-FBC5AE42753A}" dt="2023-09-03T20:23:39.229" v="919" actId="20577"/>
        <pc:sldMkLst>
          <pc:docMk/>
          <pc:sldMk cId="999192440" sldId="305"/>
        </pc:sldMkLst>
        <pc:spChg chg="add mod">
          <ac:chgData name="Jonas Westerholm" userId="3246c170-62c4-4f57-86e2-dc11af8d2b45" providerId="ADAL" clId="{7CFED265-CD1B-4824-93B2-FBC5AE42753A}" dt="2023-09-03T20:23:39.229" v="919" actId="20577"/>
          <ac:spMkLst>
            <pc:docMk/>
            <pc:sldMk cId="999192440" sldId="305"/>
            <ac:spMk id="2" creationId="{166B1EF9-3790-0942-86F3-53F96D5E4744}"/>
          </ac:spMkLst>
        </pc:spChg>
        <pc:spChg chg="del mod">
          <ac:chgData name="Jonas Westerholm" userId="3246c170-62c4-4f57-86e2-dc11af8d2b45" providerId="ADAL" clId="{7CFED265-CD1B-4824-93B2-FBC5AE42753A}" dt="2023-09-03T20:06:54.857" v="653" actId="478"/>
          <ac:spMkLst>
            <pc:docMk/>
            <pc:sldMk cId="999192440" sldId="305"/>
            <ac:spMk id="3" creationId="{6CB8CFD9-D38F-46F5-8C3B-A78BE67A404F}"/>
          </ac:spMkLst>
        </pc:spChg>
        <pc:picChg chg="mod">
          <ac:chgData name="Jonas Westerholm" userId="3246c170-62c4-4f57-86e2-dc11af8d2b45" providerId="ADAL" clId="{7CFED265-CD1B-4824-93B2-FBC5AE42753A}" dt="2023-09-03T20:15:33.888" v="782" actId="1076"/>
          <ac:picMkLst>
            <pc:docMk/>
            <pc:sldMk cId="999192440" sldId="305"/>
            <ac:picMk id="4" creationId="{00000000-0000-0000-0000-000000000000}"/>
          </ac:picMkLst>
        </pc:picChg>
        <pc:picChg chg="add mod">
          <ac:chgData name="Jonas Westerholm" userId="3246c170-62c4-4f57-86e2-dc11af8d2b45" providerId="ADAL" clId="{7CFED265-CD1B-4824-93B2-FBC5AE42753A}" dt="2023-09-03T20:15:35.860" v="783" actId="1076"/>
          <ac:picMkLst>
            <pc:docMk/>
            <pc:sldMk cId="999192440" sldId="305"/>
            <ac:picMk id="5" creationId="{B5BE6CBF-ACD2-3BB9-3BF6-530CD78CEBC1}"/>
          </ac:picMkLst>
        </pc:picChg>
      </pc:sldChg>
      <pc:sldChg chg="modSp del">
        <pc:chgData name="Jonas Westerholm" userId="3246c170-62c4-4f57-86e2-dc11af8d2b45" providerId="ADAL" clId="{7CFED265-CD1B-4824-93B2-FBC5AE42753A}" dt="2023-09-03T20:07:01.080" v="654" actId="47"/>
        <pc:sldMkLst>
          <pc:docMk/>
          <pc:sldMk cId="4242764960" sldId="307"/>
        </pc:sldMkLst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k cId="4242764960" sldId="307"/>
            <ac:spMk id="3" creationId="{B34BE600-8488-46B7-8875-BBF5C855B41D}"/>
          </ac:spMkLst>
        </pc:sp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4242764960" sldId="307"/>
            <ac:picMk id="4" creationId="{00000000-0000-0000-0000-000000000000}"/>
          </ac:picMkLst>
        </pc:picChg>
      </pc:sldChg>
      <pc:sldChg chg="modSp add del">
        <pc:chgData name="Jonas Westerholm" userId="3246c170-62c4-4f57-86e2-dc11af8d2b45" providerId="ADAL" clId="{7CFED265-CD1B-4824-93B2-FBC5AE42753A}" dt="2023-09-03T20:21:29.432" v="908" actId="47"/>
        <pc:sldMkLst>
          <pc:docMk/>
          <pc:sldMk cId="1054781" sldId="308"/>
        </pc:sldMkLst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k cId="1054781" sldId="308"/>
            <ac:spMk id="8" creationId="{0B749BCE-DE1F-473E-AC87-B2B3CE898D29}"/>
          </ac:spMkLst>
        </pc:sp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1054781" sldId="308"/>
            <ac:picMk id="4" creationId="{00000000-0000-0000-0000-000000000000}"/>
          </ac:picMkLst>
        </pc:pic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1054781" sldId="308"/>
            <ac:picMk id="5" creationId="{00000000-0000-0000-0000-000000000000}"/>
          </ac:picMkLst>
        </pc:pic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1054781" sldId="308"/>
            <ac:picMk id="6" creationId="{00000000-0000-0000-0000-000000000000}"/>
          </ac:picMkLst>
        </pc:pic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1054781" sldId="308"/>
            <ac:picMk id="7" creationId="{00000000-0000-0000-0000-000000000000}"/>
          </ac:picMkLst>
        </pc:picChg>
      </pc:sldChg>
      <pc:sldChg chg="modSp del mod">
        <pc:chgData name="Jonas Westerholm" userId="3246c170-62c4-4f57-86e2-dc11af8d2b45" providerId="ADAL" clId="{7CFED265-CD1B-4824-93B2-FBC5AE42753A}" dt="2023-09-03T19:53:09.328" v="250" actId="47"/>
        <pc:sldMkLst>
          <pc:docMk/>
          <pc:sldMk cId="4145793562" sldId="311"/>
        </pc:sldMkLst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k cId="4145793562" sldId="311"/>
            <ac:spMk id="2" creationId="{00000000-0000-0000-0000-000000000000}"/>
          </ac:spMkLst>
        </pc:spChg>
        <pc:spChg chg="mod">
          <ac:chgData name="Jonas Westerholm" userId="3246c170-62c4-4f57-86e2-dc11af8d2b45" providerId="ADAL" clId="{7CFED265-CD1B-4824-93B2-FBC5AE42753A}" dt="2023-09-03T19:40:20.013" v="9" actId="207"/>
          <ac:spMkLst>
            <pc:docMk/>
            <pc:sldMk cId="4145793562" sldId="311"/>
            <ac:spMk id="4" creationId="{00000000-0000-0000-0000-000000000000}"/>
          </ac:spMkLst>
        </pc:spChg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k cId="4145793562" sldId="311"/>
            <ac:spMk id="12" creationId="{8C61B56D-3C20-491C-AC22-70C80E42FC9F}"/>
          </ac:spMkLst>
        </pc:sp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4145793562" sldId="311"/>
            <ac:picMk id="1026" creationId="{1B8D37C7-7944-AC85-1A8C-4EE6380A34E5}"/>
          </ac:picMkLst>
        </pc:pic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4145793562" sldId="311"/>
            <ac:picMk id="1028" creationId="{4EB79130-1186-55B0-5F39-F38CD89D3763}"/>
          </ac:picMkLst>
        </pc:pic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4145793562" sldId="311"/>
            <ac:picMk id="10242" creationId="{BDFBDE4A-EC1E-4AEE-B8F7-F54E7CD0168A}"/>
          </ac:picMkLst>
        </pc:picChg>
      </pc:sldChg>
      <pc:sldChg chg="modSp del">
        <pc:chgData name="Jonas Westerholm" userId="3246c170-62c4-4f57-86e2-dc11af8d2b45" providerId="ADAL" clId="{7CFED265-CD1B-4824-93B2-FBC5AE42753A}" dt="2023-09-03T20:10:16.724" v="658" actId="47"/>
        <pc:sldMkLst>
          <pc:docMk/>
          <pc:sldMk cId="312012856" sldId="312"/>
        </pc:sldMkLst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k cId="312012856" sldId="312"/>
            <ac:spMk id="3" creationId="{6537280F-ECD7-4F6C-A9F3-2A4D56772DA9}"/>
          </ac:spMkLst>
        </pc:spChg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k cId="312012856" sldId="312"/>
            <ac:spMk id="4" creationId="{D7CE11DF-0783-4D49-A1A3-26EE4E9D9A8E}"/>
          </ac:spMkLst>
        </pc:spChg>
      </pc:sldChg>
      <pc:sldChg chg="addSp delSp modSp mod delAnim modAnim">
        <pc:chgData name="Jonas Westerholm" userId="3246c170-62c4-4f57-86e2-dc11af8d2b45" providerId="ADAL" clId="{7CFED265-CD1B-4824-93B2-FBC5AE42753A}" dt="2023-09-03T20:04:46.974" v="644" actId="1076"/>
        <pc:sldMkLst>
          <pc:docMk/>
          <pc:sldMk cId="2998648238" sldId="313"/>
        </pc:sldMkLst>
        <pc:spChg chg="add mod">
          <ac:chgData name="Jonas Westerholm" userId="3246c170-62c4-4f57-86e2-dc11af8d2b45" providerId="ADAL" clId="{7CFED265-CD1B-4824-93B2-FBC5AE42753A}" dt="2023-09-03T19:54:00.807" v="284" actId="1076"/>
          <ac:spMkLst>
            <pc:docMk/>
            <pc:sldMk cId="2998648238" sldId="313"/>
            <ac:spMk id="2" creationId="{9BCCDC28-9ACE-FF5D-E297-9C9304CC4040}"/>
          </ac:spMkLst>
        </pc:spChg>
        <pc:spChg chg="add del mod">
          <ac:chgData name="Jonas Westerholm" userId="3246c170-62c4-4f57-86e2-dc11af8d2b45" providerId="ADAL" clId="{7CFED265-CD1B-4824-93B2-FBC5AE42753A}" dt="2023-09-03T19:57:43.970" v="289"/>
          <ac:spMkLst>
            <pc:docMk/>
            <pc:sldMk cId="2998648238" sldId="313"/>
            <ac:spMk id="3" creationId="{CB41E7F8-EF28-F14E-24EB-9EA7310474B0}"/>
          </ac:spMkLst>
        </pc:spChg>
        <pc:spChg chg="del mod">
          <ac:chgData name="Jonas Westerholm" userId="3246c170-62c4-4f57-86e2-dc11af8d2b45" providerId="ADAL" clId="{7CFED265-CD1B-4824-93B2-FBC5AE42753A}" dt="2023-09-03T19:51:31.261" v="245" actId="478"/>
          <ac:spMkLst>
            <pc:docMk/>
            <pc:sldMk cId="2998648238" sldId="313"/>
            <ac:spMk id="4" creationId="{D7CE11DF-0783-4D49-A1A3-26EE4E9D9A8E}"/>
          </ac:spMkLst>
        </pc:spChg>
        <pc:spChg chg="del mod">
          <ac:chgData name="Jonas Westerholm" userId="3246c170-62c4-4f57-86e2-dc11af8d2b45" providerId="ADAL" clId="{7CFED265-CD1B-4824-93B2-FBC5AE42753A}" dt="2023-09-03T19:51:19.821" v="240" actId="478"/>
          <ac:spMkLst>
            <pc:docMk/>
            <pc:sldMk cId="2998648238" sldId="313"/>
            <ac:spMk id="5" creationId="{14FD3963-B8F7-4803-A895-2F9A8B1C8D79}"/>
          </ac:spMkLst>
        </pc:spChg>
        <pc:spChg chg="add mod">
          <ac:chgData name="Jonas Westerholm" userId="3246c170-62c4-4f57-86e2-dc11af8d2b45" providerId="ADAL" clId="{7CFED265-CD1B-4824-93B2-FBC5AE42753A}" dt="2023-09-03T20:04:46.974" v="644" actId="1076"/>
          <ac:spMkLst>
            <pc:docMk/>
            <pc:sldMk cId="2998648238" sldId="313"/>
            <ac:spMk id="7" creationId="{7814F2FE-B508-F09E-E414-3183DB9EB0C9}"/>
          </ac:spMkLst>
        </pc:spChg>
        <pc:spChg chg="del mod">
          <ac:chgData name="Jonas Westerholm" userId="3246c170-62c4-4f57-86e2-dc11af8d2b45" providerId="ADAL" clId="{7CFED265-CD1B-4824-93B2-FBC5AE42753A}" dt="2023-09-03T19:51:25.344" v="243" actId="478"/>
          <ac:spMkLst>
            <pc:docMk/>
            <pc:sldMk cId="2998648238" sldId="313"/>
            <ac:spMk id="17" creationId="{42CA6777-874B-4461-8F7B-E9DE7D366FE7}"/>
          </ac:spMkLst>
        </pc:spChg>
        <pc:picChg chg="del mod">
          <ac:chgData name="Jonas Westerholm" userId="3246c170-62c4-4f57-86e2-dc11af8d2b45" providerId="ADAL" clId="{7CFED265-CD1B-4824-93B2-FBC5AE42753A}" dt="2023-09-03T19:58:59.314" v="297" actId="478"/>
          <ac:picMkLst>
            <pc:docMk/>
            <pc:sldMk cId="2998648238" sldId="313"/>
            <ac:picMk id="2050" creationId="{F71C6316-BB3B-4FCC-8FCE-C29CE516A1F4}"/>
          </ac:picMkLst>
        </pc:picChg>
        <pc:picChg chg="add mod">
          <ac:chgData name="Jonas Westerholm" userId="3246c170-62c4-4f57-86e2-dc11af8d2b45" providerId="ADAL" clId="{7CFED265-CD1B-4824-93B2-FBC5AE42753A}" dt="2023-09-03T19:59:37.327" v="308" actId="1076"/>
          <ac:picMkLst>
            <pc:docMk/>
            <pc:sldMk cId="2998648238" sldId="313"/>
            <ac:picMk id="3074" creationId="{8148347C-05BA-D2E6-B9C5-462D49189C26}"/>
          </ac:picMkLst>
        </pc:picChg>
        <pc:picChg chg="add mod">
          <ac:chgData name="Jonas Westerholm" userId="3246c170-62c4-4f57-86e2-dc11af8d2b45" providerId="ADAL" clId="{7CFED265-CD1B-4824-93B2-FBC5AE42753A}" dt="2023-09-03T19:59:34.899" v="307" actId="1076"/>
          <ac:picMkLst>
            <pc:docMk/>
            <pc:sldMk cId="2998648238" sldId="313"/>
            <ac:picMk id="3076" creationId="{30B0CFBC-E9F9-F94D-EB5A-46C069F6366E}"/>
          </ac:picMkLst>
        </pc:picChg>
        <pc:cxnChg chg="del mod">
          <ac:chgData name="Jonas Westerholm" userId="3246c170-62c4-4f57-86e2-dc11af8d2b45" providerId="ADAL" clId="{7CFED265-CD1B-4824-93B2-FBC5AE42753A}" dt="2023-09-03T19:51:21.764" v="241" actId="478"/>
          <ac:cxnSpMkLst>
            <pc:docMk/>
            <pc:sldMk cId="2998648238" sldId="313"/>
            <ac:cxnSpMk id="6" creationId="{4F9AB707-BADD-4025-BE78-1946396F290A}"/>
          </ac:cxnSpMkLst>
        </pc:cxnChg>
        <pc:cxnChg chg="del mod">
          <ac:chgData name="Jonas Westerholm" userId="3246c170-62c4-4f57-86e2-dc11af8d2b45" providerId="ADAL" clId="{7CFED265-CD1B-4824-93B2-FBC5AE42753A}" dt="2023-09-03T19:51:17.026" v="239" actId="478"/>
          <ac:cxnSpMkLst>
            <pc:docMk/>
            <pc:sldMk cId="2998648238" sldId="313"/>
            <ac:cxnSpMk id="8" creationId="{B27EBB0D-BCE7-476A-9690-11A9A9D70C4C}"/>
          </ac:cxnSpMkLst>
        </pc:cxnChg>
        <pc:cxnChg chg="del mod">
          <ac:chgData name="Jonas Westerholm" userId="3246c170-62c4-4f57-86e2-dc11af8d2b45" providerId="ADAL" clId="{7CFED265-CD1B-4824-93B2-FBC5AE42753A}" dt="2023-09-03T19:51:23.640" v="242" actId="478"/>
          <ac:cxnSpMkLst>
            <pc:docMk/>
            <pc:sldMk cId="2998648238" sldId="313"/>
            <ac:cxnSpMk id="9" creationId="{D7CB6CC3-8771-45D3-8FCA-A36FB621226D}"/>
          </ac:cxnSpMkLst>
        </pc:cxnChg>
        <pc:cxnChg chg="del mod">
          <ac:chgData name="Jonas Westerholm" userId="3246c170-62c4-4f57-86e2-dc11af8d2b45" providerId="ADAL" clId="{7CFED265-CD1B-4824-93B2-FBC5AE42753A}" dt="2023-09-03T19:51:27.158" v="244" actId="478"/>
          <ac:cxnSpMkLst>
            <pc:docMk/>
            <pc:sldMk cId="2998648238" sldId="313"/>
            <ac:cxnSpMk id="10" creationId="{AC1CD21A-62EE-4750-A0F1-6C87DA3D4C24}"/>
          </ac:cxnSpMkLst>
        </pc:cxnChg>
      </pc:sldChg>
      <pc:sldChg chg="delSp modSp mod modAnim">
        <pc:chgData name="Jonas Westerholm" userId="3246c170-62c4-4f57-86e2-dc11af8d2b45" providerId="ADAL" clId="{7CFED265-CD1B-4824-93B2-FBC5AE42753A}" dt="2023-09-03T20:06:36.073" v="651" actId="403"/>
        <pc:sldMkLst>
          <pc:docMk/>
          <pc:sldMk cId="3703490141" sldId="314"/>
        </pc:sldMkLst>
        <pc:spChg chg="mod">
          <ac:chgData name="Jonas Westerholm" userId="3246c170-62c4-4f57-86e2-dc11af8d2b45" providerId="ADAL" clId="{7CFED265-CD1B-4824-93B2-FBC5AE42753A}" dt="2023-09-03T20:06:36.073" v="651" actId="403"/>
          <ac:spMkLst>
            <pc:docMk/>
            <pc:sldMk cId="3703490141" sldId="314"/>
            <ac:spMk id="3" creationId="{6537280F-ECD7-4F6C-A9F3-2A4D56772DA9}"/>
          </ac:spMkLst>
        </pc:spChg>
        <pc:spChg chg="del mod">
          <ac:chgData name="Jonas Westerholm" userId="3246c170-62c4-4f57-86e2-dc11af8d2b45" providerId="ADAL" clId="{7CFED265-CD1B-4824-93B2-FBC5AE42753A}" dt="2023-09-03T19:52:09.483" v="247" actId="478"/>
          <ac:spMkLst>
            <pc:docMk/>
            <pc:sldMk cId="3703490141" sldId="314"/>
            <ac:spMk id="4" creationId="{D7CE11DF-0783-4D49-A1A3-26EE4E9D9A8E}"/>
          </ac:spMkLst>
        </pc:spChg>
        <pc:picChg chg="del mod">
          <ac:chgData name="Jonas Westerholm" userId="3246c170-62c4-4f57-86e2-dc11af8d2b45" providerId="ADAL" clId="{7CFED265-CD1B-4824-93B2-FBC5AE42753A}" dt="2023-09-03T19:51:43.713" v="246" actId="478"/>
          <ac:picMkLst>
            <pc:docMk/>
            <pc:sldMk cId="3703490141" sldId="314"/>
            <ac:picMk id="3074" creationId="{3F1766C9-8EC0-4909-B468-4C588DF06D47}"/>
          </ac:picMkLst>
        </pc:picChg>
      </pc:sldChg>
      <pc:sldChg chg="delSp modSp del mod">
        <pc:chgData name="Jonas Westerholm" userId="3246c170-62c4-4f57-86e2-dc11af8d2b45" providerId="ADAL" clId="{7CFED265-CD1B-4824-93B2-FBC5AE42753A}" dt="2023-09-03T20:15:48.994" v="786" actId="47"/>
        <pc:sldMkLst>
          <pc:docMk/>
          <pc:sldMk cId="106652316" sldId="315"/>
        </pc:sldMkLst>
        <pc:spChg chg="del mod">
          <ac:chgData name="Jonas Westerholm" userId="3246c170-62c4-4f57-86e2-dc11af8d2b45" providerId="ADAL" clId="{7CFED265-CD1B-4824-93B2-FBC5AE42753A}" dt="2023-09-03T20:07:08.602" v="656" actId="478"/>
          <ac:spMkLst>
            <pc:docMk/>
            <pc:sldMk cId="106652316" sldId="315"/>
            <ac:spMk id="5" creationId="{40328910-0C45-4B25-9551-3EB44DBAA057}"/>
          </ac:spMkLst>
        </pc:spChg>
        <pc:picChg chg="del mod">
          <ac:chgData name="Jonas Westerholm" userId="3246c170-62c4-4f57-86e2-dc11af8d2b45" providerId="ADAL" clId="{7CFED265-CD1B-4824-93B2-FBC5AE42753A}" dt="2023-09-03T20:15:08.315" v="774" actId="21"/>
          <ac:picMkLst>
            <pc:docMk/>
            <pc:sldMk cId="106652316" sldId="315"/>
            <ac:picMk id="1026" creationId="{A60CFF37-C2A3-4624-BFAA-3927B7774C5E}"/>
          </ac:picMkLst>
        </pc:picChg>
      </pc:sldChg>
      <pc:sldChg chg="modSp del">
        <pc:chgData name="Jonas Westerholm" userId="3246c170-62c4-4f57-86e2-dc11af8d2b45" providerId="ADAL" clId="{7CFED265-CD1B-4824-93B2-FBC5AE42753A}" dt="2023-09-03T20:07:03.688" v="655" actId="47"/>
        <pc:sldMkLst>
          <pc:docMk/>
          <pc:sldMk cId="850025977" sldId="316"/>
        </pc:sldMkLst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k cId="850025977" sldId="316"/>
            <ac:spMk id="5" creationId="{1D809C6C-95DA-443B-92EF-31C29A33A7BC}"/>
          </ac:spMkLst>
        </pc:sp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850025977" sldId="316"/>
            <ac:picMk id="4098" creationId="{C8C86EEB-7130-4829-8627-B22B59F2A0CA}"/>
          </ac:picMkLst>
        </pc:picChg>
      </pc:sldChg>
      <pc:sldChg chg="addSp delSp modSp mod">
        <pc:chgData name="Jonas Westerholm" userId="3246c170-62c4-4f57-86e2-dc11af8d2b45" providerId="ADAL" clId="{7CFED265-CD1B-4824-93B2-FBC5AE42753A}" dt="2023-09-03T20:16:25.276" v="810" actId="20577"/>
        <pc:sldMkLst>
          <pc:docMk/>
          <pc:sldMk cId="764801013" sldId="317"/>
        </pc:sldMkLst>
        <pc:spChg chg="add mod">
          <ac:chgData name="Jonas Westerholm" userId="3246c170-62c4-4f57-86e2-dc11af8d2b45" providerId="ADAL" clId="{7CFED265-CD1B-4824-93B2-FBC5AE42753A}" dt="2023-09-03T20:16:25.276" v="810" actId="20577"/>
          <ac:spMkLst>
            <pc:docMk/>
            <pc:sldMk cId="764801013" sldId="317"/>
            <ac:spMk id="2" creationId="{F37708E4-A7C4-7256-530C-8690FCC656B1}"/>
          </ac:spMkLst>
        </pc:spChg>
        <pc:spChg chg="del mod">
          <ac:chgData name="Jonas Westerholm" userId="3246c170-62c4-4f57-86e2-dc11af8d2b45" providerId="ADAL" clId="{7CFED265-CD1B-4824-93B2-FBC5AE42753A}" dt="2023-09-03T20:07:15.745" v="657" actId="478"/>
          <ac:spMkLst>
            <pc:docMk/>
            <pc:sldMk cId="764801013" sldId="317"/>
            <ac:spMk id="4" creationId="{84DBD3DB-4D08-4FB1-89C7-91DAED07BE88}"/>
          </ac:spMkLst>
        </pc:spChg>
        <pc:picChg chg="mod">
          <ac:chgData name="Jonas Westerholm" userId="3246c170-62c4-4f57-86e2-dc11af8d2b45" providerId="ADAL" clId="{7CFED265-CD1B-4824-93B2-FBC5AE42753A}" dt="2023-09-03T20:16:14.606" v="790" actId="1076"/>
          <ac:picMkLst>
            <pc:docMk/>
            <pc:sldMk cId="764801013" sldId="317"/>
            <ac:picMk id="5124" creationId="{6AAAD568-0614-496F-977A-E77C331F3DDE}"/>
          </ac:picMkLst>
        </pc:picChg>
      </pc:sldChg>
      <pc:sldChg chg="modSp add del">
        <pc:chgData name="Jonas Westerholm" userId="3246c170-62c4-4f57-86e2-dc11af8d2b45" providerId="ADAL" clId="{7CFED265-CD1B-4824-93B2-FBC5AE42753A}" dt="2023-09-03T20:21:26.152" v="907" actId="47"/>
        <pc:sldMkLst>
          <pc:docMk/>
          <pc:sldMk cId="643438927" sldId="318"/>
        </pc:sldMkLst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k cId="643438927" sldId="318"/>
            <ac:spMk id="8" creationId="{0B749BCE-DE1F-473E-AC87-B2B3CE898D29}"/>
          </ac:spMkLst>
        </pc:sp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643438927" sldId="318"/>
            <ac:picMk id="9" creationId="{90390D17-B59C-44FA-A48C-4D44C4076D6C}"/>
          </ac:picMkLst>
        </pc:pic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643438927" sldId="318"/>
            <ac:picMk id="10" creationId="{DF8377F6-2FE8-4C43-B45F-8D9B31914CD2}"/>
          </ac:picMkLst>
        </pc:pic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643438927" sldId="318"/>
            <ac:picMk id="12" creationId="{1A9244AB-5358-44E1-8056-1D1F31E1E3FB}"/>
          </ac:picMkLst>
        </pc:pic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643438927" sldId="318"/>
            <ac:picMk id="8194" creationId="{B197E39A-4B9C-4E88-9A59-5131AC762350}"/>
          </ac:picMkLst>
        </pc:picChg>
      </pc:sldChg>
      <pc:sldChg chg="addSp delSp modSp add del mod modAnim">
        <pc:chgData name="Jonas Westerholm" userId="3246c170-62c4-4f57-86e2-dc11af8d2b45" providerId="ADAL" clId="{7CFED265-CD1B-4824-93B2-FBC5AE42753A}" dt="2023-09-03T20:22:59.111" v="914"/>
        <pc:sldMkLst>
          <pc:docMk/>
          <pc:sldMk cId="1753109147" sldId="319"/>
        </pc:sldMkLst>
        <pc:spChg chg="add del mod">
          <ac:chgData name="Jonas Westerholm" userId="3246c170-62c4-4f57-86e2-dc11af8d2b45" providerId="ADAL" clId="{7CFED265-CD1B-4824-93B2-FBC5AE42753A}" dt="2023-09-03T20:19:47.089" v="867"/>
          <ac:spMkLst>
            <pc:docMk/>
            <pc:sldMk cId="1753109147" sldId="319"/>
            <ac:spMk id="2" creationId="{8BF77A41-20CC-D6E7-178F-FAA25ACA2D1F}"/>
          </ac:spMkLst>
        </pc:spChg>
        <pc:spChg chg="mod ord">
          <ac:chgData name="Jonas Westerholm" userId="3246c170-62c4-4f57-86e2-dc11af8d2b45" providerId="ADAL" clId="{7CFED265-CD1B-4824-93B2-FBC5AE42753A}" dt="2023-09-03T20:21:03.694" v="903" actId="1076"/>
          <ac:spMkLst>
            <pc:docMk/>
            <pc:sldMk cId="1753109147" sldId="319"/>
            <ac:spMk id="3" creationId="{6537280F-ECD7-4F6C-A9F3-2A4D56772DA9}"/>
          </ac:spMkLst>
        </pc:spChg>
        <pc:spChg chg="del mod">
          <ac:chgData name="Jonas Westerholm" userId="3246c170-62c4-4f57-86e2-dc11af8d2b45" providerId="ADAL" clId="{7CFED265-CD1B-4824-93B2-FBC5AE42753A}" dt="2023-09-03T20:16:51.111" v="813" actId="478"/>
          <ac:spMkLst>
            <pc:docMk/>
            <pc:sldMk cId="1753109147" sldId="319"/>
            <ac:spMk id="4" creationId="{D7CE11DF-0783-4D49-A1A3-26EE4E9D9A8E}"/>
          </ac:spMkLst>
        </pc:spChg>
        <pc:spChg chg="add mod">
          <ac:chgData name="Jonas Westerholm" userId="3246c170-62c4-4f57-86e2-dc11af8d2b45" providerId="ADAL" clId="{7CFED265-CD1B-4824-93B2-FBC5AE42753A}" dt="2023-09-03T20:21:03.694" v="903" actId="1076"/>
          <ac:spMkLst>
            <pc:docMk/>
            <pc:sldMk cId="1753109147" sldId="319"/>
            <ac:spMk id="5" creationId="{137794A0-12D1-6DB1-8DAF-FD68E149A3C0}"/>
          </ac:spMkLst>
        </pc:spChg>
        <pc:picChg chg="add mod">
          <ac:chgData name="Jonas Westerholm" userId="3246c170-62c4-4f57-86e2-dc11af8d2b45" providerId="ADAL" clId="{7CFED265-CD1B-4824-93B2-FBC5AE42753A}" dt="2023-09-03T20:21:15.291" v="905" actId="14100"/>
          <ac:picMkLst>
            <pc:docMk/>
            <pc:sldMk cId="1753109147" sldId="319"/>
            <ac:picMk id="6" creationId="{FC637592-3D78-32EF-9C95-5EA09152DDC7}"/>
          </ac:picMkLst>
        </pc:picChg>
        <pc:picChg chg="add mod">
          <ac:chgData name="Jonas Westerholm" userId="3246c170-62c4-4f57-86e2-dc11af8d2b45" providerId="ADAL" clId="{7CFED265-CD1B-4824-93B2-FBC5AE42753A}" dt="2023-09-03T20:21:18.231" v="906" actId="14100"/>
          <ac:picMkLst>
            <pc:docMk/>
            <pc:sldMk cId="1753109147" sldId="319"/>
            <ac:picMk id="7" creationId="{EC6177BA-10D4-C1E4-DCB5-62217B79C0CF}"/>
          </ac:picMkLst>
        </pc:picChg>
        <pc:picChg chg="mod">
          <ac:chgData name="Jonas Westerholm" userId="3246c170-62c4-4f57-86e2-dc11af8d2b45" providerId="ADAL" clId="{7CFED265-CD1B-4824-93B2-FBC5AE42753A}" dt="2023-09-03T20:17:54.874" v="826" actId="1076"/>
          <ac:picMkLst>
            <pc:docMk/>
            <pc:sldMk cId="1753109147" sldId="319"/>
            <ac:picMk id="7172" creationId="{92DD4211-7336-488E-9A1F-227E377F5C40}"/>
          </ac:picMkLst>
        </pc:picChg>
        <pc:picChg chg="del mod">
          <ac:chgData name="Jonas Westerholm" userId="3246c170-62c4-4f57-86e2-dc11af8d2b45" providerId="ADAL" clId="{7CFED265-CD1B-4824-93B2-FBC5AE42753A}" dt="2023-09-03T20:16:41.616" v="811" actId="478"/>
          <ac:picMkLst>
            <pc:docMk/>
            <pc:sldMk cId="1753109147" sldId="319"/>
            <ac:picMk id="7174" creationId="{4475E49C-7A59-49FF-8C29-F3B4DE6062E9}"/>
          </ac:picMkLst>
        </pc:picChg>
      </pc:sldChg>
      <pc:sldChg chg="addSp delSp modSp mod setBg">
        <pc:chgData name="Jonas Westerholm" userId="3246c170-62c4-4f57-86e2-dc11af8d2b45" providerId="ADAL" clId="{7CFED265-CD1B-4824-93B2-FBC5AE42753A}" dt="2023-09-03T19:52:50.030" v="248" actId="478"/>
        <pc:sldMkLst>
          <pc:docMk/>
          <pc:sldMk cId="2973809824" sldId="320"/>
        </pc:sldMkLst>
        <pc:spChg chg="del mod">
          <ac:chgData name="Jonas Westerholm" userId="3246c170-62c4-4f57-86e2-dc11af8d2b45" providerId="ADAL" clId="{7CFED265-CD1B-4824-93B2-FBC5AE42753A}" dt="2023-09-03T19:52:50.030" v="248" actId="478"/>
          <ac:spMkLst>
            <pc:docMk/>
            <pc:sldMk cId="2973809824" sldId="320"/>
            <ac:spMk id="6" creationId="{1ED63B46-85F4-46C6-A011-902102BCAC5B}"/>
          </ac:spMkLst>
        </pc:spChg>
        <pc:spChg chg="add">
          <ac:chgData name="Jonas Westerholm" userId="3246c170-62c4-4f57-86e2-dc11af8d2b45" providerId="ADAL" clId="{7CFED265-CD1B-4824-93B2-FBC5AE42753A}" dt="2023-09-03T19:39:09.572" v="8" actId="26606"/>
          <ac:spMkLst>
            <pc:docMk/>
            <pc:sldMk cId="2973809824" sldId="320"/>
            <ac:spMk id="1031" creationId="{2EAA8ABB-E28C-4BD6-B2CD-376882E92173}"/>
          </ac:spMkLst>
        </pc:spChg>
        <pc:spChg chg="add">
          <ac:chgData name="Jonas Westerholm" userId="3246c170-62c4-4f57-86e2-dc11af8d2b45" providerId="ADAL" clId="{7CFED265-CD1B-4824-93B2-FBC5AE42753A}" dt="2023-09-03T19:39:09.572" v="8" actId="26606"/>
          <ac:spMkLst>
            <pc:docMk/>
            <pc:sldMk cId="2973809824" sldId="320"/>
            <ac:spMk id="1037" creationId="{04357C93-F0CB-4A1C-8F77-4E9063789819}"/>
          </ac:spMkLst>
        </pc:spChg>
        <pc:grpChg chg="add">
          <ac:chgData name="Jonas Westerholm" userId="3246c170-62c4-4f57-86e2-dc11af8d2b45" providerId="ADAL" clId="{7CFED265-CD1B-4824-93B2-FBC5AE42753A}" dt="2023-09-03T19:39:09.572" v="8" actId="26606"/>
          <ac:grpSpMkLst>
            <pc:docMk/>
            <pc:sldMk cId="2973809824" sldId="320"/>
            <ac:grpSpMk id="1033" creationId="{3AF6A671-C637-4547-85F4-51B6D1881399}"/>
          </ac:grpSpMkLst>
        </pc:grpChg>
        <pc:picChg chg="mod ord">
          <ac:chgData name="Jonas Westerholm" userId="3246c170-62c4-4f57-86e2-dc11af8d2b45" providerId="ADAL" clId="{7CFED265-CD1B-4824-93B2-FBC5AE42753A}" dt="2023-09-03T19:39:09.572" v="8" actId="26606"/>
          <ac:picMkLst>
            <pc:docMk/>
            <pc:sldMk cId="2973809824" sldId="320"/>
            <ac:picMk id="5" creationId="{09BD650A-0688-4C0C-93A3-1189D5641BD4}"/>
          </ac:picMkLst>
        </pc:picChg>
        <pc:picChg chg="add mod">
          <ac:chgData name="Jonas Westerholm" userId="3246c170-62c4-4f57-86e2-dc11af8d2b45" providerId="ADAL" clId="{7CFED265-CD1B-4824-93B2-FBC5AE42753A}" dt="2023-09-03T19:39:09.572" v="8" actId="26606"/>
          <ac:picMkLst>
            <pc:docMk/>
            <pc:sldMk cId="2973809824" sldId="320"/>
            <ac:picMk id="1026" creationId="{06DCED5E-A3ED-C87E-0FBD-B0291A19482E}"/>
          </ac:picMkLst>
        </pc:picChg>
        <pc:picChg chg="del mod">
          <ac:chgData name="Jonas Westerholm" userId="3246c170-62c4-4f57-86e2-dc11af8d2b45" providerId="ADAL" clId="{7CFED265-CD1B-4824-93B2-FBC5AE42753A}" dt="2023-09-03T19:38:39.265" v="4" actId="478"/>
          <ac:picMkLst>
            <pc:docMk/>
            <pc:sldMk cId="2973809824" sldId="320"/>
            <ac:picMk id="9218" creationId="{AD526F78-83AD-4726-A20B-AFA215C418CA}"/>
          </ac:picMkLst>
        </pc:picChg>
      </pc:sldChg>
      <pc:sldChg chg="modSp del">
        <pc:chgData name="Jonas Westerholm" userId="3246c170-62c4-4f57-86e2-dc11af8d2b45" providerId="ADAL" clId="{7CFED265-CD1B-4824-93B2-FBC5AE42753A}" dt="2023-09-03T19:53:02.547" v="249" actId="47"/>
        <pc:sldMkLst>
          <pc:docMk/>
          <pc:sldMk cId="16898444" sldId="321"/>
        </pc:sldMkLst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k cId="16898444" sldId="321"/>
            <ac:spMk id="5" creationId="{E4FCA4F0-ACDC-46F9-BB98-64A521132DD3}"/>
          </ac:spMkLst>
        </pc:spChg>
        <pc:picChg chg="mod">
          <ac:chgData name="Jonas Westerholm" userId="3246c170-62c4-4f57-86e2-dc11af8d2b45" providerId="ADAL" clId="{7CFED265-CD1B-4824-93B2-FBC5AE42753A}" dt="2023-09-03T19:38:35.850" v="1"/>
          <ac:picMkLst>
            <pc:docMk/>
            <pc:sldMk cId="16898444" sldId="321"/>
            <ac:picMk id="6" creationId="{848F8290-593D-886B-5F37-39E2CB905CBD}"/>
          </ac:picMkLst>
        </pc:picChg>
      </pc:sldChg>
      <pc:sldChg chg="modSp mod ord modAnim">
        <pc:chgData name="Jonas Westerholm" userId="3246c170-62c4-4f57-86e2-dc11af8d2b45" providerId="ADAL" clId="{7CFED265-CD1B-4824-93B2-FBC5AE42753A}" dt="2023-09-03T20:23:58.497" v="926"/>
        <pc:sldMkLst>
          <pc:docMk/>
          <pc:sldMk cId="157775259" sldId="323"/>
        </pc:sldMkLst>
        <pc:spChg chg="mod">
          <ac:chgData name="Jonas Westerholm" userId="3246c170-62c4-4f57-86e2-dc11af8d2b45" providerId="ADAL" clId="{7CFED265-CD1B-4824-93B2-FBC5AE42753A}" dt="2023-09-03T19:42:20.054" v="11" actId="693"/>
          <ac:spMkLst>
            <pc:docMk/>
            <pc:sldMk cId="157775259" sldId="323"/>
            <ac:spMk id="2" creationId="{5096EE61-3D6D-C320-EC9F-84ABB6C6D5E8}"/>
          </ac:spMkLst>
        </pc:spChg>
        <pc:spChg chg="mod">
          <ac:chgData name="Jonas Westerholm" userId="3246c170-62c4-4f57-86e2-dc11af8d2b45" providerId="ADAL" clId="{7CFED265-CD1B-4824-93B2-FBC5AE42753A}" dt="2023-09-03T19:42:20.054" v="11" actId="693"/>
          <ac:spMkLst>
            <pc:docMk/>
            <pc:sldMk cId="157775259" sldId="323"/>
            <ac:spMk id="4" creationId="{00D62018-499A-86E2-7D65-C4C6711E9361}"/>
          </ac:spMkLst>
        </pc:spChg>
        <pc:spChg chg="mod">
          <ac:chgData name="Jonas Westerholm" userId="3246c170-62c4-4f57-86e2-dc11af8d2b45" providerId="ADAL" clId="{7CFED265-CD1B-4824-93B2-FBC5AE42753A}" dt="2023-09-03T19:42:20.054" v="11" actId="693"/>
          <ac:spMkLst>
            <pc:docMk/>
            <pc:sldMk cId="157775259" sldId="323"/>
            <ac:spMk id="5" creationId="{31F76BE7-99AA-408E-05DC-8D5B3691BD9A}"/>
          </ac:spMkLst>
        </pc:spChg>
        <pc:spChg chg="mod">
          <ac:chgData name="Jonas Westerholm" userId="3246c170-62c4-4f57-86e2-dc11af8d2b45" providerId="ADAL" clId="{7CFED265-CD1B-4824-93B2-FBC5AE42753A}" dt="2023-09-03T19:42:20.054" v="11" actId="693"/>
          <ac:spMkLst>
            <pc:docMk/>
            <pc:sldMk cId="157775259" sldId="323"/>
            <ac:spMk id="7" creationId="{8C1E11F1-0CAF-0122-AFF6-609AE0F7973C}"/>
          </ac:spMkLst>
        </pc:spChg>
        <pc:spChg chg="mod">
          <ac:chgData name="Jonas Westerholm" userId="3246c170-62c4-4f57-86e2-dc11af8d2b45" providerId="ADAL" clId="{7CFED265-CD1B-4824-93B2-FBC5AE42753A}" dt="2023-09-03T19:42:20.054" v="11" actId="693"/>
          <ac:spMkLst>
            <pc:docMk/>
            <pc:sldMk cId="157775259" sldId="323"/>
            <ac:spMk id="17" creationId="{7F0CD0CF-FC5A-4486-BAB2-05867A4945D7}"/>
          </ac:spMkLst>
        </pc:spChg>
        <pc:spChg chg="mod">
          <ac:chgData name="Jonas Westerholm" userId="3246c170-62c4-4f57-86e2-dc11af8d2b45" providerId="ADAL" clId="{7CFED265-CD1B-4824-93B2-FBC5AE42753A}" dt="2023-09-03T19:42:28.409" v="12" actId="108"/>
          <ac:spMkLst>
            <pc:docMk/>
            <pc:sldMk cId="157775259" sldId="323"/>
            <ac:spMk id="18" creationId="{75CB2F87-64A2-4781-A3AB-E6A2C03779EB}"/>
          </ac:spMkLst>
        </pc:spChg>
        <pc:spChg chg="mod">
          <ac:chgData name="Jonas Westerholm" userId="3246c170-62c4-4f57-86e2-dc11af8d2b45" providerId="ADAL" clId="{7CFED265-CD1B-4824-93B2-FBC5AE42753A}" dt="2023-09-03T19:42:20.054" v="11" actId="693"/>
          <ac:spMkLst>
            <pc:docMk/>
            <pc:sldMk cId="157775259" sldId="323"/>
            <ac:spMk id="19" creationId="{CD5DDB8D-1231-4CB8-918C-E7B7CA94E618}"/>
          </ac:spMkLst>
        </pc:spChg>
        <pc:spChg chg="mod">
          <ac:chgData name="Jonas Westerholm" userId="3246c170-62c4-4f57-86e2-dc11af8d2b45" providerId="ADAL" clId="{7CFED265-CD1B-4824-93B2-FBC5AE42753A}" dt="2023-09-03T19:42:20.054" v="11" actId="693"/>
          <ac:spMkLst>
            <pc:docMk/>
            <pc:sldMk cId="157775259" sldId="323"/>
            <ac:spMk id="347" creationId="{00000000-0000-0000-0000-000000000000}"/>
          </ac:spMkLst>
        </pc:spChg>
      </pc:sldChg>
      <pc:sldChg chg="addSp delSp modSp new mod setBg">
        <pc:chgData name="Jonas Westerholm" userId="3246c170-62c4-4f57-86e2-dc11af8d2b45" providerId="ADAL" clId="{7CFED265-CD1B-4824-93B2-FBC5AE42753A}" dt="2023-09-03T19:50:13.780" v="233" actId="1076"/>
        <pc:sldMkLst>
          <pc:docMk/>
          <pc:sldMk cId="91042459" sldId="324"/>
        </pc:sldMkLst>
        <pc:spChg chg="add del mod">
          <ac:chgData name="Jonas Westerholm" userId="3246c170-62c4-4f57-86e2-dc11af8d2b45" providerId="ADAL" clId="{7CFED265-CD1B-4824-93B2-FBC5AE42753A}" dt="2023-09-03T19:47:38.360" v="192" actId="478"/>
          <ac:spMkLst>
            <pc:docMk/>
            <pc:sldMk cId="91042459" sldId="324"/>
            <ac:spMk id="2" creationId="{79EA6A48-E358-EEBA-30EF-50B93A30E161}"/>
          </ac:spMkLst>
        </pc:spChg>
        <pc:spChg chg="add mod">
          <ac:chgData name="Jonas Westerholm" userId="3246c170-62c4-4f57-86e2-dc11af8d2b45" providerId="ADAL" clId="{7CFED265-CD1B-4824-93B2-FBC5AE42753A}" dt="2023-09-03T19:50:13.780" v="233" actId="1076"/>
          <ac:spMkLst>
            <pc:docMk/>
            <pc:sldMk cId="91042459" sldId="324"/>
            <ac:spMk id="3" creationId="{9602350F-B74A-9746-3FB9-C03BF2902CEC}"/>
          </ac:spMkLst>
        </pc:spChg>
        <pc:spChg chg="add">
          <ac:chgData name="Jonas Westerholm" userId="3246c170-62c4-4f57-86e2-dc11af8d2b45" providerId="ADAL" clId="{7CFED265-CD1B-4824-93B2-FBC5AE42753A}" dt="2023-09-03T19:48:02.137" v="193" actId="26606"/>
          <ac:spMkLst>
            <pc:docMk/>
            <pc:sldMk cId="91042459" sldId="324"/>
            <ac:spMk id="2052" creationId="{42A4FC2C-047E-45A5-965D-8E1E3BF09BC6}"/>
          </ac:spMkLst>
        </pc:spChg>
        <pc:spChg chg="add del">
          <ac:chgData name="Jonas Westerholm" userId="3246c170-62c4-4f57-86e2-dc11af8d2b45" providerId="ADAL" clId="{7CFED265-CD1B-4824-93B2-FBC5AE42753A}" dt="2023-09-03T19:44:29.084" v="16" actId="26606"/>
          <ac:spMkLst>
            <pc:docMk/>
            <pc:sldMk cId="91042459" sldId="324"/>
            <ac:spMk id="2055" creationId="{42A4FC2C-047E-45A5-965D-8E1E3BF09BC6}"/>
          </ac:spMkLst>
        </pc:spChg>
        <pc:picChg chg="add mod">
          <ac:chgData name="Jonas Westerholm" userId="3246c170-62c4-4f57-86e2-dc11af8d2b45" providerId="ADAL" clId="{7CFED265-CD1B-4824-93B2-FBC5AE42753A}" dt="2023-09-03T19:48:02.137" v="193" actId="26606"/>
          <ac:picMkLst>
            <pc:docMk/>
            <pc:sldMk cId="91042459" sldId="324"/>
            <ac:picMk id="2050" creationId="{C6D73238-AA2C-430D-F8BF-A9282C316ADB}"/>
          </ac:picMkLst>
        </pc:picChg>
      </pc:sldChg>
      <pc:sldChg chg="addSp modSp new mod">
        <pc:chgData name="Jonas Westerholm" userId="3246c170-62c4-4f57-86e2-dc11af8d2b45" providerId="ADAL" clId="{7CFED265-CD1B-4824-93B2-FBC5AE42753A}" dt="2023-09-03T20:11:44.325" v="680" actId="1076"/>
        <pc:sldMkLst>
          <pc:docMk/>
          <pc:sldMk cId="2592543794" sldId="325"/>
        </pc:sldMkLst>
        <pc:spChg chg="add mod">
          <ac:chgData name="Jonas Westerholm" userId="3246c170-62c4-4f57-86e2-dc11af8d2b45" providerId="ADAL" clId="{7CFED265-CD1B-4824-93B2-FBC5AE42753A}" dt="2023-09-03T20:11:44.325" v="680" actId="1076"/>
          <ac:spMkLst>
            <pc:docMk/>
            <pc:sldMk cId="2592543794" sldId="325"/>
            <ac:spMk id="3" creationId="{29F5AAAC-BFC9-67B6-C223-A35CBD12685C}"/>
          </ac:spMkLst>
        </pc:spChg>
      </pc:sldChg>
      <pc:sldMasterChg chg="modSp modSldLayout">
        <pc:chgData name="Jonas Westerholm" userId="3246c170-62c4-4f57-86e2-dc11af8d2b45" providerId="ADAL" clId="{7CFED265-CD1B-4824-93B2-FBC5AE42753A}" dt="2023-09-03T19:38:35.850" v="1"/>
        <pc:sldMasterMkLst>
          <pc:docMk/>
          <pc:sldMasterMk cId="2124477247" sldId="2147483672"/>
        </pc:sldMasterMkLst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asterMk cId="2124477247" sldId="2147483672"/>
            <ac:spMk id="2" creationId="{7E19909A-737A-D708-92C2-1B2E5C23D158}"/>
          </ac:spMkLst>
        </pc:spChg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asterMk cId="2124477247" sldId="2147483672"/>
            <ac:spMk id="3" creationId="{2705C997-F9DD-8339-D991-0344668C3EDC}"/>
          </ac:spMkLst>
        </pc:spChg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asterMk cId="2124477247" sldId="2147483672"/>
            <ac:spMk id="4" creationId="{E91301F0-2746-71A6-A0F6-4E7B2AED7CF1}"/>
          </ac:spMkLst>
        </pc:spChg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asterMk cId="2124477247" sldId="2147483672"/>
            <ac:spMk id="5" creationId="{81AFEBE1-3A55-A34B-7A36-24989EBA0234}"/>
          </ac:spMkLst>
        </pc:spChg>
        <pc:spChg chg="mod">
          <ac:chgData name="Jonas Westerholm" userId="3246c170-62c4-4f57-86e2-dc11af8d2b45" providerId="ADAL" clId="{7CFED265-CD1B-4824-93B2-FBC5AE42753A}" dt="2023-09-03T19:38:35.850" v="1"/>
          <ac:spMkLst>
            <pc:docMk/>
            <pc:sldMasterMk cId="2124477247" sldId="2147483672"/>
            <ac:spMk id="6" creationId="{0156A105-882B-EE10-83F5-75DB39F01F95}"/>
          </ac:spMkLst>
        </pc:spChg>
        <pc:sldLayoutChg chg="modSp">
          <pc:chgData name="Jonas Westerholm" userId="3246c170-62c4-4f57-86e2-dc11af8d2b45" providerId="ADAL" clId="{7CFED265-CD1B-4824-93B2-FBC5AE42753A}" dt="2023-09-03T19:38:35.850" v="1"/>
          <pc:sldLayoutMkLst>
            <pc:docMk/>
            <pc:sldMasterMk cId="2124477247" sldId="2147483672"/>
            <pc:sldLayoutMk cId="3109565478" sldId="2147483673"/>
          </pc:sldLayoutMkLst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3109565478" sldId="2147483673"/>
              <ac:spMk id="2" creationId="{44839ADC-8CDC-F9D2-C0D4-4E7460D1EB74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3109565478" sldId="2147483673"/>
              <ac:spMk id="3" creationId="{BADB8F66-83F4-092D-8CF9-4F4B9710CDB3}"/>
            </ac:spMkLst>
          </pc:spChg>
        </pc:sldLayoutChg>
        <pc:sldLayoutChg chg="modSp">
          <pc:chgData name="Jonas Westerholm" userId="3246c170-62c4-4f57-86e2-dc11af8d2b45" providerId="ADAL" clId="{7CFED265-CD1B-4824-93B2-FBC5AE42753A}" dt="2023-09-03T19:38:35.850" v="1"/>
          <pc:sldLayoutMkLst>
            <pc:docMk/>
            <pc:sldMasterMk cId="2124477247" sldId="2147483672"/>
            <pc:sldLayoutMk cId="3891524365" sldId="2147483675"/>
          </pc:sldLayoutMkLst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3891524365" sldId="2147483675"/>
              <ac:spMk id="2" creationId="{E944ADC3-0E95-5B34-37A7-9F3541FD2CE8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3891524365" sldId="2147483675"/>
              <ac:spMk id="3" creationId="{D738BDB5-EFE7-B5FB-B4C3-A88A9A69F967}"/>
            </ac:spMkLst>
          </pc:spChg>
        </pc:sldLayoutChg>
        <pc:sldLayoutChg chg="modSp">
          <pc:chgData name="Jonas Westerholm" userId="3246c170-62c4-4f57-86e2-dc11af8d2b45" providerId="ADAL" clId="{7CFED265-CD1B-4824-93B2-FBC5AE42753A}" dt="2023-09-03T19:38:35.850" v="1"/>
          <pc:sldLayoutMkLst>
            <pc:docMk/>
            <pc:sldMasterMk cId="2124477247" sldId="2147483672"/>
            <pc:sldLayoutMk cId="2284842100" sldId="2147483676"/>
          </pc:sldLayoutMkLst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284842100" sldId="2147483676"/>
              <ac:spMk id="3" creationId="{990B886E-8A30-111B-ACEC-93E6E4223C1F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284842100" sldId="2147483676"/>
              <ac:spMk id="4" creationId="{B1F2B278-B41F-CBDC-1DA7-38180AB8FE86}"/>
            </ac:spMkLst>
          </pc:spChg>
        </pc:sldLayoutChg>
        <pc:sldLayoutChg chg="modSp">
          <pc:chgData name="Jonas Westerholm" userId="3246c170-62c4-4f57-86e2-dc11af8d2b45" providerId="ADAL" clId="{7CFED265-CD1B-4824-93B2-FBC5AE42753A}" dt="2023-09-03T19:38:35.850" v="1"/>
          <pc:sldLayoutMkLst>
            <pc:docMk/>
            <pc:sldMasterMk cId="2124477247" sldId="2147483672"/>
            <pc:sldLayoutMk cId="206813771" sldId="2147483677"/>
          </pc:sldLayoutMkLst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06813771" sldId="2147483677"/>
              <ac:spMk id="2" creationId="{15DA58E9-56B2-61AE-4DDF-1A5A1356B6D3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06813771" sldId="2147483677"/>
              <ac:spMk id="3" creationId="{A4CD5ECA-FCB1-6064-ADA3-B453D3F9FDEA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06813771" sldId="2147483677"/>
              <ac:spMk id="4" creationId="{0F6B5607-E754-F692-1DFC-9AD426EF3769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06813771" sldId="2147483677"/>
              <ac:spMk id="5" creationId="{CA9E2158-2B0A-50E6-F772-39BB73D8474E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06813771" sldId="2147483677"/>
              <ac:spMk id="6" creationId="{97BDD160-3FC5-1E36-2AEE-8D30EB047899}"/>
            </ac:spMkLst>
          </pc:spChg>
        </pc:sldLayoutChg>
        <pc:sldLayoutChg chg="modSp">
          <pc:chgData name="Jonas Westerholm" userId="3246c170-62c4-4f57-86e2-dc11af8d2b45" providerId="ADAL" clId="{7CFED265-CD1B-4824-93B2-FBC5AE42753A}" dt="2023-09-03T19:38:35.850" v="1"/>
          <pc:sldLayoutMkLst>
            <pc:docMk/>
            <pc:sldMasterMk cId="2124477247" sldId="2147483672"/>
            <pc:sldLayoutMk cId="2836473321" sldId="2147483680"/>
          </pc:sldLayoutMkLst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836473321" sldId="2147483680"/>
              <ac:spMk id="2" creationId="{70B0E855-22EA-5364-157A-950AAF8E7EA6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836473321" sldId="2147483680"/>
              <ac:spMk id="3" creationId="{1FC14529-7B0F-E80E-D9A5-513F715D46FA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836473321" sldId="2147483680"/>
              <ac:spMk id="4" creationId="{E35AC352-B00A-9354-E30E-E033E3D26F90}"/>
            </ac:spMkLst>
          </pc:spChg>
        </pc:sldLayoutChg>
        <pc:sldLayoutChg chg="modSp">
          <pc:chgData name="Jonas Westerholm" userId="3246c170-62c4-4f57-86e2-dc11af8d2b45" providerId="ADAL" clId="{7CFED265-CD1B-4824-93B2-FBC5AE42753A}" dt="2023-09-03T19:38:35.850" v="1"/>
          <pc:sldLayoutMkLst>
            <pc:docMk/>
            <pc:sldMasterMk cId="2124477247" sldId="2147483672"/>
            <pc:sldLayoutMk cId="2174268155" sldId="2147483681"/>
          </pc:sldLayoutMkLst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174268155" sldId="2147483681"/>
              <ac:spMk id="2" creationId="{C9C592E2-A977-8574-44C9-8DF117F147E1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174268155" sldId="2147483681"/>
              <ac:spMk id="3" creationId="{3857D2E1-CFAA-EE3D-E377-ADCD661E0624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2174268155" sldId="2147483681"/>
              <ac:spMk id="4" creationId="{A7390B19-2499-297F-E099-4E38EF864C50}"/>
            </ac:spMkLst>
          </pc:spChg>
        </pc:sldLayoutChg>
        <pc:sldLayoutChg chg="modSp">
          <pc:chgData name="Jonas Westerholm" userId="3246c170-62c4-4f57-86e2-dc11af8d2b45" providerId="ADAL" clId="{7CFED265-CD1B-4824-93B2-FBC5AE42753A}" dt="2023-09-03T19:38:35.850" v="1"/>
          <pc:sldLayoutMkLst>
            <pc:docMk/>
            <pc:sldMasterMk cId="2124477247" sldId="2147483672"/>
            <pc:sldLayoutMk cId="1256099171" sldId="2147483683"/>
          </pc:sldLayoutMkLst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1256099171" sldId="2147483683"/>
              <ac:spMk id="2" creationId="{2A329F0E-FC6B-35D4-3EC8-19858A03D76E}"/>
            </ac:spMkLst>
          </pc:spChg>
          <pc:spChg chg="mod">
            <ac:chgData name="Jonas Westerholm" userId="3246c170-62c4-4f57-86e2-dc11af8d2b45" providerId="ADAL" clId="{7CFED265-CD1B-4824-93B2-FBC5AE42753A}" dt="2023-09-03T19:38:35.850" v="1"/>
            <ac:spMkLst>
              <pc:docMk/>
              <pc:sldMasterMk cId="2124477247" sldId="2147483672"/>
              <pc:sldLayoutMk cId="1256099171" sldId="2147483683"/>
              <ac:spMk id="3" creationId="{707BB6E2-3F46-5387-414F-3539C197968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7C132-36EA-4302-A4BB-87F1FA5B077A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8762D-574C-44E5-A66D-BAF701033A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99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47408-9FCA-4DCE-AA17-AFF68896EB3D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86A73-94BD-4514-ABBC-F5D9F4E4D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45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64af3dcd5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e64af3dcd5_0_44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19" tIns="91419" rIns="91419" bIns="9141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22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1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72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717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43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28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1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88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94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72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06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71EC7-F8E6-4076-96E6-77D046C2E532}" type="datetimeFigureOut">
              <a:rPr lang="sv-SE" smtClean="0"/>
              <a:t>2023-09-03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456C-534A-467C-ADF3-A690275F17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6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D73238-AA2C-430D-F8BF-A9282C316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303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602350F-B74A-9746-3FB9-C03BF2902CEC}"/>
              </a:ext>
            </a:extLst>
          </p:cNvPr>
          <p:cNvSpPr txBox="1"/>
          <p:nvPr/>
        </p:nvSpPr>
        <p:spPr>
          <a:xfrm>
            <a:off x="839416" y="4653136"/>
            <a:ext cx="8496944" cy="144655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8800" dirty="0">
                <a:latin typeface="Amasis MT Pro Black" panose="02040A04050005020304" pitchFamily="18" charset="0"/>
              </a:rPr>
              <a:t>Imperialismen</a:t>
            </a:r>
            <a:endParaRPr lang="en-SE" sz="88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900+ Art ideas in 2021 | art, nc wyeth, jamie wyeth">
            <a:extLst>
              <a:ext uri="{FF2B5EF4-FFF2-40B4-BE49-F238E27FC236}">
                <a16:creationId xmlns:a16="http://schemas.microsoft.com/office/drawing/2014/main" id="{09BD650A-0688-4C0C-93A3-1189D5641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r="-3" b="-3"/>
          <a:stretch/>
        </p:blipFill>
        <p:spPr bwMode="auto">
          <a:xfrm>
            <a:off x="996363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fred Leete Artwork for Sale at Online Auction | Alfred Leete ...">
            <a:extLst>
              <a:ext uri="{FF2B5EF4-FFF2-40B4-BE49-F238E27FC236}">
                <a16:creationId xmlns:a16="http://schemas.microsoft.com/office/drawing/2014/main" id="{06DCED5E-A3ED-C87E-0FBD-B0291A194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6" r="15957" b="-3"/>
          <a:stretch/>
        </p:blipFill>
        <p:spPr bwMode="auto">
          <a:xfrm>
            <a:off x="4683639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0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23"/>
          <p:cNvGraphicFramePr/>
          <p:nvPr/>
        </p:nvGraphicFramePr>
        <p:xfrm>
          <a:off x="609600" y="1234466"/>
          <a:ext cx="10972800" cy="53187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374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1800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1815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1850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1900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1914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2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7" name="Google Shape;347;p23"/>
          <p:cNvSpPr/>
          <p:nvPr/>
        </p:nvSpPr>
        <p:spPr>
          <a:xfrm>
            <a:off x="2892056" y="3603492"/>
            <a:ext cx="9069572" cy="495200"/>
          </a:xfrm>
          <a:prstGeom prst="homePlate">
            <a:avLst>
              <a:gd name="adj" fmla="val 50000"/>
            </a:avLst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Nationalism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/>
          <p:cNvSpPr/>
          <p:nvPr/>
        </p:nvSpPr>
        <p:spPr>
          <a:xfrm>
            <a:off x="6526028" y="4431358"/>
            <a:ext cx="5435600" cy="495200"/>
          </a:xfrm>
          <a:prstGeom prst="homePlate">
            <a:avLst>
              <a:gd name="adj" fmla="val 50000"/>
            </a:avLst>
          </a:prstGeom>
          <a:solidFill>
            <a:srgbClr val="358A84">
              <a:alpha val="376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Imperialism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15E0B23-CEA5-44D9-9A4C-84E3BE4B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6684"/>
            <a:ext cx="10972800" cy="495200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2400">
                <a:latin typeface="Walbaum Display" panose="02070503090703020303" pitchFamily="18" charset="0"/>
              </a:rPr>
              <a:t>Det omvälvande 1800-talet</a:t>
            </a:r>
            <a:endParaRPr lang="en-SE" sz="2400">
              <a:latin typeface="Walbaum Display" panose="02070503090703020303" pitchFamily="18" charset="0"/>
            </a:endParaRPr>
          </a:p>
        </p:txBody>
      </p:sp>
      <p:sp>
        <p:nvSpPr>
          <p:cNvPr id="17" name="Google Shape;373;p23">
            <a:extLst>
              <a:ext uri="{FF2B5EF4-FFF2-40B4-BE49-F238E27FC236}">
                <a16:creationId xmlns:a16="http://schemas.microsoft.com/office/drawing/2014/main" id="{7F0CD0CF-FC5A-4486-BAB2-05867A4945D7}"/>
              </a:ext>
            </a:extLst>
          </p:cNvPr>
          <p:cNvSpPr/>
          <p:nvPr/>
        </p:nvSpPr>
        <p:spPr>
          <a:xfrm>
            <a:off x="6526028" y="2765034"/>
            <a:ext cx="4964932" cy="495200"/>
          </a:xfrm>
          <a:prstGeom prst="homePlate">
            <a:avLst>
              <a:gd name="adj" fmla="val 50000"/>
            </a:avLst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Andra industriella revolutionen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367;p23">
            <a:extLst>
              <a:ext uri="{FF2B5EF4-FFF2-40B4-BE49-F238E27FC236}">
                <a16:creationId xmlns:a16="http://schemas.microsoft.com/office/drawing/2014/main" id="{CD5DDB8D-1231-4CB8-918C-E7B7CA94E618}"/>
              </a:ext>
            </a:extLst>
          </p:cNvPr>
          <p:cNvSpPr/>
          <p:nvPr/>
        </p:nvSpPr>
        <p:spPr>
          <a:xfrm>
            <a:off x="5635256" y="5213494"/>
            <a:ext cx="6326372" cy="495200"/>
          </a:xfrm>
          <a:prstGeom prst="homePlate">
            <a:avLst>
              <a:gd name="adj" fmla="val 50000"/>
            </a:avLst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Demokratisering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373;p23">
            <a:extLst>
              <a:ext uri="{FF2B5EF4-FFF2-40B4-BE49-F238E27FC236}">
                <a16:creationId xmlns:a16="http://schemas.microsoft.com/office/drawing/2014/main" id="{75CB2F87-64A2-4781-A3AB-E6A2C03779EB}"/>
              </a:ext>
            </a:extLst>
          </p:cNvPr>
          <p:cNvSpPr/>
          <p:nvPr/>
        </p:nvSpPr>
        <p:spPr>
          <a:xfrm>
            <a:off x="9388549" y="1944249"/>
            <a:ext cx="1475798" cy="495200"/>
          </a:xfrm>
          <a:prstGeom prst="homePlate">
            <a:avLst>
              <a:gd name="adj" fmla="val 50000"/>
            </a:avLst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Vägen till världskrig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374;p23">
            <a:extLst>
              <a:ext uri="{FF2B5EF4-FFF2-40B4-BE49-F238E27FC236}">
                <a16:creationId xmlns:a16="http://schemas.microsoft.com/office/drawing/2014/main" id="{5096EE61-3D6D-C320-EC9F-84ABB6C6D5E8}"/>
              </a:ext>
            </a:extLst>
          </p:cNvPr>
          <p:cNvSpPr/>
          <p:nvPr/>
        </p:nvSpPr>
        <p:spPr>
          <a:xfrm>
            <a:off x="10913257" y="1944249"/>
            <a:ext cx="1155405" cy="4952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WW 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373;p23">
            <a:extLst>
              <a:ext uri="{FF2B5EF4-FFF2-40B4-BE49-F238E27FC236}">
                <a16:creationId xmlns:a16="http://schemas.microsoft.com/office/drawing/2014/main" id="{00D62018-499A-86E2-7D65-C4C6711E9361}"/>
              </a:ext>
            </a:extLst>
          </p:cNvPr>
          <p:cNvSpPr/>
          <p:nvPr/>
        </p:nvSpPr>
        <p:spPr>
          <a:xfrm>
            <a:off x="123338" y="2765034"/>
            <a:ext cx="6203034" cy="495200"/>
          </a:xfrm>
          <a:prstGeom prst="homePlate">
            <a:avLst>
              <a:gd name="adj" fmla="val 50000"/>
            </a:avLst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Första industriella revolutionen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367;p23">
            <a:extLst>
              <a:ext uri="{FF2B5EF4-FFF2-40B4-BE49-F238E27FC236}">
                <a16:creationId xmlns:a16="http://schemas.microsoft.com/office/drawing/2014/main" id="{31F76BE7-99AA-408E-05DC-8D5B3691BD9A}"/>
              </a:ext>
            </a:extLst>
          </p:cNvPr>
          <p:cNvSpPr/>
          <p:nvPr/>
        </p:nvSpPr>
        <p:spPr>
          <a:xfrm>
            <a:off x="123338" y="6025117"/>
            <a:ext cx="11838290" cy="495200"/>
          </a:xfrm>
          <a:prstGeom prst="homePlate">
            <a:avLst>
              <a:gd name="adj" fmla="val 50000"/>
            </a:avLst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Demografiska förändringar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374;p23">
            <a:extLst>
              <a:ext uri="{FF2B5EF4-FFF2-40B4-BE49-F238E27FC236}">
                <a16:creationId xmlns:a16="http://schemas.microsoft.com/office/drawing/2014/main" id="{8C1E11F1-0CAF-0122-AFF6-609AE0F7973C}"/>
              </a:ext>
            </a:extLst>
          </p:cNvPr>
          <p:cNvSpPr/>
          <p:nvPr/>
        </p:nvSpPr>
        <p:spPr>
          <a:xfrm>
            <a:off x="1116418" y="1951526"/>
            <a:ext cx="939209" cy="4952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Roboto"/>
                <a:ea typeface="Roboto"/>
                <a:cs typeface="Roboto"/>
                <a:sym typeface="Roboto"/>
              </a:rPr>
              <a:t>Napoleonkrigen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75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9F5AAAC-BFC9-67B6-C223-A35CBD12685C}"/>
              </a:ext>
            </a:extLst>
          </p:cNvPr>
          <p:cNvSpPr txBox="1"/>
          <p:nvPr/>
        </p:nvSpPr>
        <p:spPr>
          <a:xfrm>
            <a:off x="839416" y="2420888"/>
            <a:ext cx="108732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b="1" i="0" dirty="0">
                <a:effectLst/>
                <a:latin typeface="Amasis MT Pro Black" panose="02040A04050005020304" pitchFamily="18" charset="0"/>
              </a:rPr>
              <a:t>Imperialism</a:t>
            </a:r>
            <a:r>
              <a:rPr lang="sv-SE" sz="2400" b="0" i="0" dirty="0">
                <a:effectLst/>
                <a:latin typeface="Amasis MT Pro Black" panose="02040A04050005020304" pitchFamily="18" charset="0"/>
              </a:rPr>
              <a:t> är en strävan hos vissa </a:t>
            </a:r>
            <a:r>
              <a:rPr lang="sv-SE" sz="2400" b="0" i="0" u="none" strike="noStrike" dirty="0">
                <a:effectLst/>
                <a:latin typeface="Amasis MT Pro Black" panose="02040A04050005020304" pitchFamily="18" charset="0"/>
              </a:rPr>
              <a:t>stater</a:t>
            </a:r>
            <a:r>
              <a:rPr lang="sv-SE" sz="2400" b="0" i="0" dirty="0">
                <a:effectLst/>
                <a:latin typeface="Amasis MT Pro Black" panose="02040A04050005020304" pitchFamily="18" charset="0"/>
              </a:rPr>
              <a:t> eller </a:t>
            </a:r>
            <a:r>
              <a:rPr lang="sv-SE" sz="2400" b="0" i="0" u="none" strike="noStrike" dirty="0">
                <a:effectLst/>
                <a:latin typeface="Amasis MT Pro Black" panose="02040A04050005020304" pitchFamily="18" charset="0"/>
              </a:rPr>
              <a:t>nationer</a:t>
            </a:r>
            <a:r>
              <a:rPr lang="sv-SE" sz="2400" b="0" i="0" dirty="0">
                <a:effectLst/>
                <a:latin typeface="Amasis MT Pro Black" panose="02040A04050005020304" pitchFamily="18" charset="0"/>
              </a:rPr>
              <a:t> att bilda </a:t>
            </a:r>
            <a:r>
              <a:rPr lang="sv-SE" sz="2400" b="0" i="0" u="none" strike="noStrike" dirty="0">
                <a:effectLst/>
                <a:latin typeface="Amasis MT Pro Black" panose="02040A04050005020304" pitchFamily="18" charset="0"/>
              </a:rPr>
              <a:t>imperier</a:t>
            </a:r>
            <a:r>
              <a:rPr lang="sv-SE" sz="2400" b="0" i="0" dirty="0">
                <a:effectLst/>
                <a:latin typeface="Amasis MT Pro Black" panose="02040A04050005020304" pitchFamily="18" charset="0"/>
              </a:rPr>
              <a:t> som omfattar områden av främmande folkslag och nationer. Termen började användas i slutet av 1800-talet om främst europeiska nationers strävan att bygga upp koloniala imperier.</a:t>
            </a:r>
            <a:endParaRPr lang="en-SE" sz="24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4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BCCDC28-9ACE-FF5D-E297-9C9304CC4040}"/>
              </a:ext>
            </a:extLst>
          </p:cNvPr>
          <p:cNvSpPr txBox="1"/>
          <p:nvPr/>
        </p:nvSpPr>
        <p:spPr>
          <a:xfrm>
            <a:off x="551384" y="69705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Amasis MT Pro Black" panose="02040A04050005020304" pitchFamily="18" charset="0"/>
              </a:rPr>
              <a:t>Imperialismens utveckling</a:t>
            </a:r>
            <a:endParaRPr lang="en-SE" sz="3200" dirty="0">
              <a:latin typeface="Amasis MT Pro Black" panose="02040A04050005020304" pitchFamily="18" charset="0"/>
            </a:endParaRPr>
          </a:p>
        </p:txBody>
      </p:sp>
      <p:pic>
        <p:nvPicPr>
          <p:cNvPr id="3074" name="Picture 2" descr="Commodore Perry and the Opening of Japan - YouTube">
            <a:extLst>
              <a:ext uri="{FF2B5EF4-FFF2-40B4-BE49-F238E27FC236}">
                <a16:creationId xmlns:a16="http://schemas.microsoft.com/office/drawing/2014/main" id="{8148347C-05BA-D2E6-B9C5-462D49189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b="13462"/>
          <a:stretch/>
        </p:blipFill>
        <p:spPr bwMode="auto">
          <a:xfrm>
            <a:off x="7466737" y="3913873"/>
            <a:ext cx="4642615" cy="261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happened as a result of the Berlin Conference">
            <a:extLst>
              <a:ext uri="{FF2B5EF4-FFF2-40B4-BE49-F238E27FC236}">
                <a16:creationId xmlns:a16="http://schemas.microsoft.com/office/drawing/2014/main" id="{30B0CFBC-E9F9-F94D-EB5A-46C069F6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26" y="332656"/>
            <a:ext cx="46502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814F2FE-B508-F09E-E414-3183DB9EB0C9}"/>
              </a:ext>
            </a:extLst>
          </p:cNvPr>
          <p:cNvSpPr txBox="1"/>
          <p:nvPr/>
        </p:nvSpPr>
        <p:spPr>
          <a:xfrm>
            <a:off x="551384" y="1824206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Amasis MT Pro Black" panose="02040A04050005020304" pitchFamily="18" charset="0"/>
              </a:rPr>
              <a:t>1840- och 50-talen		Japan och Kina öppnas 								under hot om 	våld.</a:t>
            </a:r>
          </a:p>
          <a:p>
            <a:endParaRPr lang="sv-SE" sz="2000" dirty="0">
              <a:latin typeface="Amasis MT Pro Black" panose="02040A04050005020304" pitchFamily="18" charset="0"/>
            </a:endParaRPr>
          </a:p>
          <a:p>
            <a:r>
              <a:rPr lang="sv-SE" sz="2000" dirty="0">
                <a:latin typeface="Amasis MT Pro Black" panose="02040A04050005020304" pitchFamily="18" charset="0"/>
              </a:rPr>
              <a:t>1876						Den belgiska 											kolonialiseringen av 									Kongo inleds</a:t>
            </a:r>
          </a:p>
          <a:p>
            <a:endParaRPr lang="sv-SE" sz="2000" dirty="0">
              <a:latin typeface="Amasis MT Pro Black" panose="02040A04050005020304" pitchFamily="18" charset="0"/>
            </a:endParaRPr>
          </a:p>
          <a:p>
            <a:r>
              <a:rPr lang="sv-SE" sz="2000" dirty="0">
                <a:latin typeface="Amasis MT Pro Black" panose="02040A04050005020304" pitchFamily="18" charset="0"/>
              </a:rPr>
              <a:t>1870- och 80-talen		Stora guld och 										diamantfyndigheter 									hittas i Sydafrika</a:t>
            </a:r>
          </a:p>
          <a:p>
            <a:endParaRPr lang="sv-SE" sz="2000" dirty="0">
              <a:latin typeface="Amasis MT Pro Black" panose="02040A04050005020304" pitchFamily="18" charset="0"/>
            </a:endParaRPr>
          </a:p>
          <a:p>
            <a:r>
              <a:rPr lang="sv-SE" sz="2000" dirty="0">
                <a:latin typeface="Amasis MT Pro Black" panose="02040A04050005020304" pitchFamily="18" charset="0"/>
              </a:rPr>
              <a:t>1884-85					Berlinkonferensen</a:t>
            </a:r>
            <a:endParaRPr lang="en-SE" sz="20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4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280F-ECD7-4F6C-A9F3-2A4D56772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836712"/>
            <a:ext cx="6840760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>
                <a:latin typeface="Amasis MT Pro Black" panose="02040A04050005020304" pitchFamily="18" charset="0"/>
              </a:rPr>
              <a:t>Varför? </a:t>
            </a:r>
          </a:p>
          <a:p>
            <a:pPr marL="0" indent="0">
              <a:buNone/>
            </a:pPr>
            <a:r>
              <a:rPr lang="sv-SE" dirty="0">
                <a:latin typeface="Amasis MT Pro Black" panose="02040A04050005020304" pitchFamily="18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300" b="1" dirty="0">
                <a:latin typeface="Amasis MT Pro Black" panose="02040A04050005020304" pitchFamily="18" charset="0"/>
              </a:rPr>
              <a:t>Bakomliggande: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000" dirty="0">
                <a:latin typeface="Amasis MT Pro Black" panose="02040A04050005020304" pitchFamily="18" charset="0"/>
              </a:rPr>
              <a:t>Industrialiseringen (Ekonomi) - råvaror, arbetskraft &amp; marknader.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000" dirty="0">
                <a:latin typeface="Amasis MT Pro Black" panose="02040A04050005020304" pitchFamily="18" charset="0"/>
              </a:rPr>
              <a:t>Strategiska mål (Militära) -  hamnar, befästningar mm.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000" dirty="0">
                <a:latin typeface="Amasis MT Pro Black" panose="02040A04050005020304" pitchFamily="18" charset="0"/>
              </a:rPr>
              <a:t>Människosyn (Kulturella) – sprida språk, religion, ’civilisation’, status.</a:t>
            </a:r>
          </a:p>
          <a:p>
            <a:pPr marL="0" indent="0">
              <a:lnSpc>
                <a:spcPct val="150000"/>
              </a:lnSpc>
              <a:buNone/>
            </a:pPr>
            <a:endParaRPr lang="sv-SE" sz="2000" dirty="0">
              <a:latin typeface="Amasis MT Pro Black" panose="02040A040500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v-SE" sz="2300" b="1" dirty="0">
                <a:latin typeface="Amasis MT Pro Black" panose="02040A04050005020304" pitchFamily="18" charset="0"/>
              </a:rPr>
              <a:t>Utlösande: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000" dirty="0">
                <a:latin typeface="Amasis MT Pro Black" panose="02040A04050005020304" pitchFamily="18" charset="0"/>
              </a:rPr>
              <a:t>’Race for </a:t>
            </a:r>
            <a:r>
              <a:rPr lang="sv-SE" sz="2000" dirty="0" err="1">
                <a:latin typeface="Amasis MT Pro Black" panose="02040A04050005020304" pitchFamily="18" charset="0"/>
              </a:rPr>
              <a:t>Africa</a:t>
            </a:r>
            <a:r>
              <a:rPr lang="sv-SE" sz="2000" dirty="0">
                <a:latin typeface="Amasis MT Pro Black" panose="02040A04050005020304" pitchFamily="18" charset="0"/>
              </a:rPr>
              <a:t>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000" dirty="0">
                <a:latin typeface="Amasis MT Pro Black" panose="02040A04050005020304" pitchFamily="18" charset="0"/>
              </a:rPr>
              <a:t>Nya länder (Nationalismen)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ECA8EF4F-80C7-5BD4-1E2E-EA1774B63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0"/>
            <a:ext cx="736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D629EC6-167A-DB77-9395-56BBCC4BF509}"/>
              </a:ext>
            </a:extLst>
          </p:cNvPr>
          <p:cNvSpPr txBox="1"/>
          <p:nvPr/>
        </p:nvSpPr>
        <p:spPr>
          <a:xfrm>
            <a:off x="5879976" y="69269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masis MT Pro Black" panose="02040A04050005020304" pitchFamily="18" charset="0"/>
              </a:rPr>
              <a:t>Kapplöpningen om Afrika</a:t>
            </a:r>
          </a:p>
          <a:p>
            <a:r>
              <a:rPr lang="sv-SE" sz="2800" dirty="0">
                <a:latin typeface="Amasis MT Pro Black" panose="02040A04050005020304" pitchFamily="18" charset="0"/>
              </a:rPr>
              <a:t>under slutet av 1800-talet</a:t>
            </a:r>
            <a:endParaRPr lang="en-SE" sz="28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2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stro.temple.edu/~barbday/Europe66/resources/images/ImperialisminAsia180-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484784"/>
            <a:ext cx="5878660" cy="3816424"/>
          </a:xfrm>
          <a:prstGeom prst="rect">
            <a:avLst/>
          </a:prstGeom>
          <a:noFill/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66B1EF9-3790-0942-86F3-53F96D5E4744}"/>
              </a:ext>
            </a:extLst>
          </p:cNvPr>
          <p:cNvSpPr txBox="1"/>
          <p:nvPr/>
        </p:nvSpPr>
        <p:spPr>
          <a:xfrm>
            <a:off x="233583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masis MT Pro Black" panose="02040A04050005020304" pitchFamily="18" charset="0"/>
              </a:rPr>
              <a:t>Imperialismen i Ostasien</a:t>
            </a:r>
            <a:endParaRPr lang="en-SE" sz="2800" dirty="0">
              <a:latin typeface="Amasis MT Pro Black" panose="02040A04050005020304" pitchFamily="18" charset="0"/>
            </a:endParaRPr>
          </a:p>
        </p:txBody>
      </p:sp>
      <p:pic>
        <p:nvPicPr>
          <p:cNvPr id="5" name="Picture 2" descr="Map&#10;&#10;Description automatically generated">
            <a:extLst>
              <a:ext uri="{FF2B5EF4-FFF2-40B4-BE49-F238E27FC236}">
                <a16:creationId xmlns:a16="http://schemas.microsoft.com/office/drawing/2014/main" id="{B5BE6CBF-ACD2-3BB9-3BF6-530CD78CE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345" y="1484784"/>
            <a:ext cx="5262813" cy="439444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991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cholas I - Romanov Russian Imperialism">
            <a:extLst>
              <a:ext uri="{FF2B5EF4-FFF2-40B4-BE49-F238E27FC236}">
                <a16:creationId xmlns:a16="http://schemas.microsoft.com/office/drawing/2014/main" id="{6AAAD568-0614-496F-977A-E77C331F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5492" y="1340768"/>
            <a:ext cx="7381015" cy="48245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37708E4-A7C4-7256-530C-8690FCC656B1}"/>
              </a:ext>
            </a:extLst>
          </p:cNvPr>
          <p:cNvSpPr txBox="1"/>
          <p:nvPr/>
        </p:nvSpPr>
        <p:spPr>
          <a:xfrm>
            <a:off x="233583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masis MT Pro Black" panose="02040A04050005020304" pitchFamily="18" charset="0"/>
              </a:rPr>
              <a:t>Rysk imperialism</a:t>
            </a:r>
            <a:endParaRPr lang="en-SE" sz="28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0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816x1056] Ethnic map of Africa: MapPorn">
            <a:extLst>
              <a:ext uri="{FF2B5EF4-FFF2-40B4-BE49-F238E27FC236}">
                <a16:creationId xmlns:a16="http://schemas.microsoft.com/office/drawing/2014/main" id="{92DD4211-7336-488E-9A1F-227E377F5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1239" r="3636" b="14066"/>
          <a:stretch/>
        </p:blipFill>
        <p:spPr bwMode="auto">
          <a:xfrm>
            <a:off x="8502552" y="0"/>
            <a:ext cx="3689448" cy="38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280F-ECD7-4F6C-A9F3-2A4D56772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088" y="1615972"/>
            <a:ext cx="75438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>
                <a:latin typeface="Amasis MT Pro Black" panose="02040A04050005020304" pitchFamily="18" charset="0"/>
              </a:rPr>
              <a:t>På kort – lång sikt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800" b="1" dirty="0">
                <a:latin typeface="Amasis MT Pro Black" panose="02040A04050005020304" pitchFamily="18" charset="0"/>
              </a:rPr>
              <a:t>För kolonierna – för kolonisatörerna</a:t>
            </a:r>
          </a:p>
          <a:p>
            <a:pPr marL="0" indent="0">
              <a:lnSpc>
                <a:spcPct val="150000"/>
              </a:lnSpc>
              <a:buNone/>
            </a:pPr>
            <a:endParaRPr lang="sv-SE" sz="1800" dirty="0">
              <a:latin typeface="Amasis MT Pro Black" panose="02040A040500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v-SE" sz="1800" dirty="0">
                <a:latin typeface="Amasis MT Pro Black" panose="02040A04050005020304" pitchFamily="18" charset="0"/>
              </a:rPr>
              <a:t>Dras in i 1:a VK - Fler soldater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800" dirty="0">
                <a:latin typeface="Amasis MT Pro Black" panose="02040A04050005020304" pitchFamily="18" charset="0"/>
              </a:rPr>
              <a:t>Ekonomisk utsugning (ensidigt näringsliv) - Ekonomiskt välstånd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800" dirty="0">
                <a:latin typeface="Amasis MT Pro Black" panose="02040A04050005020304" pitchFamily="18" charset="0"/>
              </a:rPr>
              <a:t>Etnisk rensning/Folkmord - Synen på människovärdet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800" dirty="0">
                <a:latin typeface="Amasis MT Pro Black" panose="02040A04050005020304" pitchFamily="18" charset="0"/>
              </a:rPr>
              <a:t>Gränser/Folkgrupper/Identitet - Inflyttning från kolonierna</a:t>
            </a:r>
          </a:p>
          <a:p>
            <a:pPr marL="0" indent="0">
              <a:lnSpc>
                <a:spcPct val="150000"/>
              </a:lnSpc>
              <a:buNone/>
            </a:pPr>
            <a:endParaRPr lang="sv-SE" sz="1800" dirty="0">
              <a:latin typeface="Amasis MT Pro Black" panose="02040A040500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v-SE" sz="1800" dirty="0">
                <a:latin typeface="Amasis MT Pro Black" panose="02040A04050005020304" pitchFamily="18" charset="0"/>
              </a:rPr>
              <a:t>Beroende - Våld - Krig - Fattigdom</a:t>
            </a:r>
            <a:endParaRPr lang="en-SE" sz="1800" dirty="0">
              <a:latin typeface="Amasis MT Pro Black" panose="02040A040500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37794A0-12D1-6DB1-8DAF-FD68E149A3C0}"/>
              </a:ext>
            </a:extLst>
          </p:cNvPr>
          <p:cNvSpPr txBox="1"/>
          <p:nvPr/>
        </p:nvSpPr>
        <p:spPr>
          <a:xfrm>
            <a:off x="4007768" y="62068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masis MT Pro Black" panose="02040A04050005020304" pitchFamily="18" charset="0"/>
              </a:rPr>
              <a:t>Imperialismens konsekvenser</a:t>
            </a:r>
            <a:endParaRPr lang="en-SE" sz="2800" dirty="0">
              <a:latin typeface="Amasis MT Pro Black" panose="02040A04050005020304" pitchFamily="18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C637592-3D78-32EF-9C95-5EA09152D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5"/>
            <a:ext cx="3750416" cy="216024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EC6177BA-10D4-C1E4-DCB5-62217B79C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2182"/>
            <a:ext cx="3750416" cy="25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9.7|20.3|13.6|27.6|14.6"/>
</p:tagLst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3F69E0EE3EC24C9963AC5994577EC0" ma:contentTypeVersion="4" ma:contentTypeDescription="Skapa ett nytt dokument." ma:contentTypeScope="" ma:versionID="f9ca24654001be14b6c6c0afcbf73cde">
  <xsd:schema xmlns:xsd="http://www.w3.org/2001/XMLSchema" xmlns:xs="http://www.w3.org/2001/XMLSchema" xmlns:p="http://schemas.microsoft.com/office/2006/metadata/properties" xmlns:ns2="3308cbb5-a1aa-45cd-848c-ca95a90a2718" targetNamespace="http://schemas.microsoft.com/office/2006/metadata/properties" ma:root="true" ma:fieldsID="509aae69c17343d08119df98741c8d93" ns2:_="">
    <xsd:import namespace="3308cbb5-a1aa-45cd-848c-ca95a90a27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8cbb5-a1aa-45cd-848c-ca95a90a2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59A12B-9B88-4CEE-A683-2F37F90BADF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574df15-30c4-441a-9085-79f426aea399"/>
    <ds:schemaRef ds:uri="7d3cc45f-320d-496e-ad1e-e0665c122f87"/>
  </ds:schemaRefs>
</ds:datastoreItem>
</file>

<file path=customXml/itemProps2.xml><?xml version="1.0" encoding="utf-8"?>
<ds:datastoreItem xmlns:ds="http://schemas.openxmlformats.org/officeDocument/2006/customXml" ds:itemID="{A4D7721C-9B00-42CE-8215-5690FBC77243}"/>
</file>

<file path=customXml/itemProps3.xml><?xml version="1.0" encoding="utf-8"?>
<ds:datastoreItem xmlns:ds="http://schemas.openxmlformats.org/officeDocument/2006/customXml" ds:itemID="{2A0F52EB-19B0-40C7-87E7-C3626D85DA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</TotalTime>
  <Words>280</Words>
  <Application>Microsoft Office PowerPoint</Application>
  <PresentationFormat>Bredbild</PresentationFormat>
  <Paragraphs>49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Amasis MT Pro Black</vt:lpstr>
      <vt:lpstr>Arial</vt:lpstr>
      <vt:lpstr>Calibri</vt:lpstr>
      <vt:lpstr>Calibri Light</vt:lpstr>
      <vt:lpstr>Fira Sans Extra Condensed</vt:lpstr>
      <vt:lpstr>Roboto</vt:lpstr>
      <vt:lpstr>Walbaum Display</vt:lpstr>
      <vt:lpstr>Office-tema</vt:lpstr>
      <vt:lpstr>PowerPoint-presentation</vt:lpstr>
      <vt:lpstr>Det omvälvande 1800-talet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ABB Industrigymnasium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Historiska redskap</dc:title>
  <dc:creator>Jonas Westerholm</dc:creator>
  <cp:lastModifiedBy>Jonas Westerholm</cp:lastModifiedBy>
  <cp:revision>114</cp:revision>
  <cp:lastPrinted>2016-02-12T09:25:08Z</cp:lastPrinted>
  <dcterms:created xsi:type="dcterms:W3CDTF">2015-11-18T09:22:23Z</dcterms:created>
  <dcterms:modified xsi:type="dcterms:W3CDTF">2023-09-03T20:24:01Z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0x010100A83F69E0EE3EC24C9963AC5994577EC0</vt:lpwstr>
  </property>
  <property fmtid="{D5CDD505-2E9C-101B-9397-08002B2CF9AE}" pid="3" name="MediaServiceImageTags">
    <vt:lpwstr/>
  </property>
</Properties>
</file>