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4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52A79-22DF-4A52-9965-8FBC708C94A0}" v="216" dt="2023-09-20T13:23:53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Westerholm" userId="3246c170-62c4-4f57-86e2-dc11af8d2b45" providerId="ADAL" clId="{09952A79-22DF-4A52-9965-8FBC708C94A0}"/>
    <pc:docChg chg="undo custSel delSld modSld">
      <pc:chgData name="Jonas Westerholm" userId="3246c170-62c4-4f57-86e2-dc11af8d2b45" providerId="ADAL" clId="{09952A79-22DF-4A52-9965-8FBC708C94A0}" dt="2023-09-20T13:23:53.723" v="420"/>
      <pc:docMkLst>
        <pc:docMk/>
      </pc:docMkLst>
      <pc:sldChg chg="addSp delSp modSp mod modAnim">
        <pc:chgData name="Jonas Westerholm" userId="3246c170-62c4-4f57-86e2-dc11af8d2b45" providerId="ADAL" clId="{09952A79-22DF-4A52-9965-8FBC708C94A0}" dt="2023-09-20T12:01:16.343" v="330" actId="1076"/>
        <pc:sldMkLst>
          <pc:docMk/>
          <pc:sldMk cId="3812236411" sldId="264"/>
        </pc:sldMkLst>
        <pc:spChg chg="del">
          <ac:chgData name="Jonas Westerholm" userId="3246c170-62c4-4f57-86e2-dc11af8d2b45" providerId="ADAL" clId="{09952A79-22DF-4A52-9965-8FBC708C94A0}" dt="2023-09-20T12:01:03.965" v="327" actId="478"/>
          <ac:spMkLst>
            <pc:docMk/>
            <pc:sldMk cId="3812236411" sldId="264"/>
            <ac:spMk id="2" creationId="{C8B8FC69-0A0C-4695-8656-F463CD610C78}"/>
          </ac:spMkLst>
        </pc:spChg>
        <pc:spChg chg="mod">
          <ac:chgData name="Jonas Westerholm" userId="3246c170-62c4-4f57-86e2-dc11af8d2b45" providerId="ADAL" clId="{09952A79-22DF-4A52-9965-8FBC708C94A0}" dt="2023-09-20T12:01:16.343" v="330" actId="1076"/>
          <ac:spMkLst>
            <pc:docMk/>
            <pc:sldMk cId="3812236411" sldId="264"/>
            <ac:spMk id="3" creationId="{51DEEB92-5713-4EA9-8A56-0A744F1B8840}"/>
          </ac:spMkLst>
        </pc:spChg>
        <pc:spChg chg="add del mod">
          <ac:chgData name="Jonas Westerholm" userId="3246c170-62c4-4f57-86e2-dc11af8d2b45" providerId="ADAL" clId="{09952A79-22DF-4A52-9965-8FBC708C94A0}" dt="2023-09-20T12:01:06.755" v="328" actId="478"/>
          <ac:spMkLst>
            <pc:docMk/>
            <pc:sldMk cId="3812236411" sldId="264"/>
            <ac:spMk id="7" creationId="{C1B59373-A2D5-D205-D738-135229A8AB7F}"/>
          </ac:spMkLst>
        </pc:spChg>
        <pc:spChg chg="add mod">
          <ac:chgData name="Jonas Westerholm" userId="3246c170-62c4-4f57-86e2-dc11af8d2b45" providerId="ADAL" clId="{09952A79-22DF-4A52-9965-8FBC708C94A0}" dt="2023-09-20T12:01:09.549" v="329"/>
          <ac:spMkLst>
            <pc:docMk/>
            <pc:sldMk cId="3812236411" sldId="264"/>
            <ac:spMk id="9" creationId="{417C7244-5A1D-E7BF-634F-4E4A1FAB05D4}"/>
          </ac:spMkLst>
        </pc:spChg>
      </pc:sldChg>
      <pc:sldChg chg="addSp delSp modSp mod modAnim">
        <pc:chgData name="Jonas Westerholm" userId="3246c170-62c4-4f57-86e2-dc11af8d2b45" providerId="ADAL" clId="{09952A79-22DF-4A52-9965-8FBC708C94A0}" dt="2023-09-20T13:23:53.723" v="420"/>
        <pc:sldMkLst>
          <pc:docMk/>
          <pc:sldMk cId="1770510223" sldId="276"/>
        </pc:sldMkLst>
        <pc:spChg chg="add mod">
          <ac:chgData name="Jonas Westerholm" userId="3246c170-62c4-4f57-86e2-dc11af8d2b45" providerId="ADAL" clId="{09952A79-22DF-4A52-9965-8FBC708C94A0}" dt="2023-09-20T12:01:26.104" v="331"/>
          <ac:spMkLst>
            <pc:docMk/>
            <pc:sldMk cId="1770510223" sldId="276"/>
            <ac:spMk id="2" creationId="{81D5C64E-B959-5297-3B62-A48148CE6BB9}"/>
          </ac:spMkLst>
        </pc:spChg>
        <pc:spChg chg="mod">
          <ac:chgData name="Jonas Westerholm" userId="3246c170-62c4-4f57-86e2-dc11af8d2b45" providerId="ADAL" clId="{09952A79-22DF-4A52-9965-8FBC708C94A0}" dt="2023-09-20T13:23:53.723" v="420"/>
          <ac:spMkLst>
            <pc:docMk/>
            <pc:sldMk cId="1770510223" sldId="276"/>
            <ac:spMk id="3" creationId="{51DEEB92-5713-4EA9-8A56-0A744F1B8840}"/>
          </ac:spMkLst>
        </pc:spChg>
        <pc:spChg chg="del">
          <ac:chgData name="Jonas Westerholm" userId="3246c170-62c4-4f57-86e2-dc11af8d2b45" providerId="ADAL" clId="{09952A79-22DF-4A52-9965-8FBC708C94A0}" dt="2023-09-20T12:01:00.445" v="326" actId="478"/>
          <ac:spMkLst>
            <pc:docMk/>
            <pc:sldMk cId="1770510223" sldId="276"/>
            <ac:spMk id="9" creationId="{D5CDE7AE-49ED-3165-8279-13E43407FE81}"/>
          </ac:spMkLst>
        </pc:spChg>
        <pc:spChg chg="mod">
          <ac:chgData name="Jonas Westerholm" userId="3246c170-62c4-4f57-86e2-dc11af8d2b45" providerId="ADAL" clId="{09952A79-22DF-4A52-9965-8FBC708C94A0}" dt="2023-09-20T13:18:05.518" v="335" actId="1036"/>
          <ac:spMkLst>
            <pc:docMk/>
            <pc:sldMk cId="1770510223" sldId="276"/>
            <ac:spMk id="16" creationId="{2FD9F04D-1D03-47F6-8852-94F1870BE454}"/>
          </ac:spMkLst>
        </pc:spChg>
      </pc:sldChg>
      <pc:sldChg chg="modSp mod">
        <pc:chgData name="Jonas Westerholm" userId="3246c170-62c4-4f57-86e2-dc11af8d2b45" providerId="ADAL" clId="{09952A79-22DF-4A52-9965-8FBC708C94A0}" dt="2023-09-20T13:18:27.864" v="338" actId="1076"/>
        <pc:sldMkLst>
          <pc:docMk/>
          <pc:sldMk cId="3872352159" sldId="277"/>
        </pc:sldMkLst>
        <pc:spChg chg="mod">
          <ac:chgData name="Jonas Westerholm" userId="3246c170-62c4-4f57-86e2-dc11af8d2b45" providerId="ADAL" clId="{09952A79-22DF-4A52-9965-8FBC708C94A0}" dt="2023-09-20T13:18:18.107" v="337" actId="1076"/>
          <ac:spMkLst>
            <pc:docMk/>
            <pc:sldMk cId="3872352159" sldId="277"/>
            <ac:spMk id="3" creationId="{51DEEB92-5713-4EA9-8A56-0A744F1B8840}"/>
          </ac:spMkLst>
        </pc:spChg>
        <pc:spChg chg="mod">
          <ac:chgData name="Jonas Westerholm" userId="3246c170-62c4-4f57-86e2-dc11af8d2b45" providerId="ADAL" clId="{09952A79-22DF-4A52-9965-8FBC708C94A0}" dt="2023-09-20T13:18:27.864" v="338" actId="1076"/>
          <ac:spMkLst>
            <pc:docMk/>
            <pc:sldMk cId="3872352159" sldId="277"/>
            <ac:spMk id="7" creationId="{EBFA5BF3-9B26-4687-B754-8A96332A9FB5}"/>
          </ac:spMkLst>
        </pc:spChg>
        <pc:spChg chg="mod">
          <ac:chgData name="Jonas Westerholm" userId="3246c170-62c4-4f57-86e2-dc11af8d2b45" providerId="ADAL" clId="{09952A79-22DF-4A52-9965-8FBC708C94A0}" dt="2023-09-20T12:00:54.411" v="325" actId="1076"/>
          <ac:spMkLst>
            <pc:docMk/>
            <pc:sldMk cId="3872352159" sldId="277"/>
            <ac:spMk id="11" creationId="{E49D74B7-8819-7B54-861C-4343C2C494CC}"/>
          </ac:spMkLst>
        </pc:spChg>
        <pc:spChg chg="mod">
          <ac:chgData name="Jonas Westerholm" userId="3246c170-62c4-4f57-86e2-dc11af8d2b45" providerId="ADAL" clId="{09952A79-22DF-4A52-9965-8FBC708C94A0}" dt="2023-09-20T13:18:27.864" v="338" actId="1076"/>
          <ac:spMkLst>
            <pc:docMk/>
            <pc:sldMk cId="3872352159" sldId="277"/>
            <ac:spMk id="24" creationId="{970013CE-828E-475F-8B9C-D410E66F7942}"/>
          </ac:spMkLst>
        </pc:spChg>
        <pc:spChg chg="mod">
          <ac:chgData name="Jonas Westerholm" userId="3246c170-62c4-4f57-86e2-dc11af8d2b45" providerId="ADAL" clId="{09952A79-22DF-4A52-9965-8FBC708C94A0}" dt="2023-09-20T13:18:18.107" v="337" actId="1076"/>
          <ac:spMkLst>
            <pc:docMk/>
            <pc:sldMk cId="3872352159" sldId="277"/>
            <ac:spMk id="27" creationId="{505389F9-D161-431F-827E-B2FE50480D57}"/>
          </ac:spMkLst>
        </pc:spChg>
        <pc:picChg chg="mod">
          <ac:chgData name="Jonas Westerholm" userId="3246c170-62c4-4f57-86e2-dc11af8d2b45" providerId="ADAL" clId="{09952A79-22DF-4A52-9965-8FBC708C94A0}" dt="2023-09-20T13:18:27.864" v="338" actId="1076"/>
          <ac:picMkLst>
            <pc:docMk/>
            <pc:sldMk cId="3872352159" sldId="277"/>
            <ac:picMk id="2049" creationId="{013126F8-0B5D-4EF3-90AE-1499F0E48E69}"/>
          </ac:picMkLst>
        </pc:picChg>
      </pc:sldChg>
      <pc:sldChg chg="addSp delSp modSp mod modAnim">
        <pc:chgData name="Jonas Westerholm" userId="3246c170-62c4-4f57-86e2-dc11af8d2b45" providerId="ADAL" clId="{09952A79-22DF-4A52-9965-8FBC708C94A0}" dt="2023-09-20T11:53:05.189" v="262" actId="1076"/>
        <pc:sldMkLst>
          <pc:docMk/>
          <pc:sldMk cId="78606923" sldId="278"/>
        </pc:sldMkLst>
        <pc:spChg chg="mod">
          <ac:chgData name="Jonas Westerholm" userId="3246c170-62c4-4f57-86e2-dc11af8d2b45" providerId="ADAL" clId="{09952A79-22DF-4A52-9965-8FBC708C94A0}" dt="2023-09-20T11:53:05.189" v="262" actId="1076"/>
          <ac:spMkLst>
            <pc:docMk/>
            <pc:sldMk cId="78606923" sldId="278"/>
            <ac:spMk id="8" creationId="{7805B192-261C-4F15-9363-31C3BE4B3A59}"/>
          </ac:spMkLst>
        </pc:spChg>
        <pc:spChg chg="add mod">
          <ac:chgData name="Jonas Westerholm" userId="3246c170-62c4-4f57-86e2-dc11af8d2b45" providerId="ADAL" clId="{09952A79-22DF-4A52-9965-8FBC708C94A0}" dt="2023-09-20T11:50:39.317" v="240" actId="1076"/>
          <ac:spMkLst>
            <pc:docMk/>
            <pc:sldMk cId="78606923" sldId="278"/>
            <ac:spMk id="12" creationId="{7CB8075F-B1FA-ACCA-12CC-9A79F271F468}"/>
          </ac:spMkLst>
        </pc:spChg>
        <pc:spChg chg="add mod">
          <ac:chgData name="Jonas Westerholm" userId="3246c170-62c4-4f57-86e2-dc11af8d2b45" providerId="ADAL" clId="{09952A79-22DF-4A52-9965-8FBC708C94A0}" dt="2023-09-20T11:50:51.034" v="242" actId="1076"/>
          <ac:spMkLst>
            <pc:docMk/>
            <pc:sldMk cId="78606923" sldId="278"/>
            <ac:spMk id="13" creationId="{389BDD3C-AD8E-D855-9A5E-9D4D0B520E7E}"/>
          </ac:spMkLst>
        </pc:spChg>
        <pc:spChg chg="add mod">
          <ac:chgData name="Jonas Westerholm" userId="3246c170-62c4-4f57-86e2-dc11af8d2b45" providerId="ADAL" clId="{09952A79-22DF-4A52-9965-8FBC708C94A0}" dt="2023-09-20T11:50:59.968" v="244" actId="1076"/>
          <ac:spMkLst>
            <pc:docMk/>
            <pc:sldMk cId="78606923" sldId="278"/>
            <ac:spMk id="14" creationId="{E026E56D-EC2C-8491-4E56-DD2E8FF4B3C1}"/>
          </ac:spMkLst>
        </pc:spChg>
        <pc:spChg chg="add mod">
          <ac:chgData name="Jonas Westerholm" userId="3246c170-62c4-4f57-86e2-dc11af8d2b45" providerId="ADAL" clId="{09952A79-22DF-4A52-9965-8FBC708C94A0}" dt="2023-09-20T11:51:51.686" v="248" actId="1076"/>
          <ac:spMkLst>
            <pc:docMk/>
            <pc:sldMk cId="78606923" sldId="278"/>
            <ac:spMk id="15" creationId="{C9A6AE5A-82D6-F289-06FB-20B90040D8D7}"/>
          </ac:spMkLst>
        </pc:spChg>
        <pc:spChg chg="add mod">
          <ac:chgData name="Jonas Westerholm" userId="3246c170-62c4-4f57-86e2-dc11af8d2b45" providerId="ADAL" clId="{09952A79-22DF-4A52-9965-8FBC708C94A0}" dt="2023-09-20T11:52:06.792" v="250" actId="1076"/>
          <ac:spMkLst>
            <pc:docMk/>
            <pc:sldMk cId="78606923" sldId="278"/>
            <ac:spMk id="16" creationId="{8747527C-51A2-11AF-1170-38AD86A78FC3}"/>
          </ac:spMkLst>
        </pc:spChg>
        <pc:picChg chg="add mod">
          <ac:chgData name="Jonas Westerholm" userId="3246c170-62c4-4f57-86e2-dc11af8d2b45" providerId="ADAL" clId="{09952A79-22DF-4A52-9965-8FBC708C94A0}" dt="2023-09-20T11:50:34.672" v="239" actId="1076"/>
          <ac:picMkLst>
            <pc:docMk/>
            <pc:sldMk cId="78606923" sldId="278"/>
            <ac:picMk id="3" creationId="{DD4ECCC0-B306-5D6A-7552-C78951D22415}"/>
          </ac:picMkLst>
        </pc:picChg>
        <pc:picChg chg="del">
          <ac:chgData name="Jonas Westerholm" userId="3246c170-62c4-4f57-86e2-dc11af8d2b45" providerId="ADAL" clId="{09952A79-22DF-4A52-9965-8FBC708C94A0}" dt="2023-09-20T11:44:19.518" v="67" actId="478"/>
          <ac:picMkLst>
            <pc:docMk/>
            <pc:sldMk cId="78606923" sldId="278"/>
            <ac:picMk id="4" creationId="{9CC3C447-6313-366A-7867-3217F4EE769A}"/>
          </ac:picMkLst>
        </pc:picChg>
        <pc:picChg chg="add mod">
          <ac:chgData name="Jonas Westerholm" userId="3246c170-62c4-4f57-86e2-dc11af8d2b45" providerId="ADAL" clId="{09952A79-22DF-4A52-9965-8FBC708C94A0}" dt="2023-09-20T11:48:09.976" v="89" actId="14100"/>
          <ac:picMkLst>
            <pc:docMk/>
            <pc:sldMk cId="78606923" sldId="278"/>
            <ac:picMk id="6" creationId="{C7174748-E7D2-BB9C-1DED-80B65A524F1A}"/>
          </ac:picMkLst>
        </pc:picChg>
        <pc:picChg chg="add mod">
          <ac:chgData name="Jonas Westerholm" userId="3246c170-62c4-4f57-86e2-dc11af8d2b45" providerId="ADAL" clId="{09952A79-22DF-4A52-9965-8FBC708C94A0}" dt="2023-09-20T11:48:19.066" v="92" actId="1076"/>
          <ac:picMkLst>
            <pc:docMk/>
            <pc:sldMk cId="78606923" sldId="278"/>
            <ac:picMk id="9" creationId="{917DFD4B-7A17-1949-BDDF-FF723F84599C}"/>
          </ac:picMkLst>
        </pc:picChg>
        <pc:picChg chg="add mod">
          <ac:chgData name="Jonas Westerholm" userId="3246c170-62c4-4f57-86e2-dc11af8d2b45" providerId="ADAL" clId="{09952A79-22DF-4A52-9965-8FBC708C94A0}" dt="2023-09-20T11:48:23.535" v="93" actId="1076"/>
          <ac:picMkLst>
            <pc:docMk/>
            <pc:sldMk cId="78606923" sldId="278"/>
            <ac:picMk id="11" creationId="{50A3A088-A14E-25E6-505B-10C8DF602EAA}"/>
          </ac:picMkLst>
        </pc:picChg>
      </pc:sldChg>
      <pc:sldChg chg="del">
        <pc:chgData name="Jonas Westerholm" userId="3246c170-62c4-4f57-86e2-dc11af8d2b45" providerId="ADAL" clId="{09952A79-22DF-4A52-9965-8FBC708C94A0}" dt="2023-09-18T11:17:26.382" v="0" actId="47"/>
        <pc:sldMkLst>
          <pc:docMk/>
          <pc:sldMk cId="68202181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66DAA-C02F-4158-9D96-2870120BA098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0F7E8-9030-4A00-A6BE-3721A27D913A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8733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0F7E8-9030-4A00-A6BE-3721A27D913A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2162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0F7E8-9030-4A00-A6BE-3721A27D913A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1725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0F7E8-9030-4A00-A6BE-3721A27D913A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904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0F7E8-9030-4A00-A6BE-3721A27D913A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1351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E728-E273-4F55-B8DD-8D5D9CF8E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453B0-967D-40E7-8308-226D4EC6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6967E-0B47-4F3F-8CCF-F1988B0C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EDAC-6E9F-40F1-9EAB-83E0481D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669B2-597A-4EDA-9A62-870EA07C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4419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198D-9B57-4ABA-B7C2-A4DC2376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C7457-981F-4AC1-BEFE-52C98A35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E98B-B1F8-4D78-B9C8-173BC60F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2EF10-501C-4C76-AD34-DDBD6961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FFDCF-DE04-47F3-9FC6-971C68C0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5502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1345FB-F1F3-4527-ABF5-53E41643B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BBF36-7CE9-44A8-A2EA-C92CB6986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6EB2B-1A44-460A-9977-E497B066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4DC5B-73B7-4086-90EF-62FAC627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9C21C-19F3-48AF-A80B-8EC86CCD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8987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026B-3FF7-4C21-AEDF-0BBDE357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DB15-9DC0-4276-A49D-EC6550DA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B21CD-092E-42D7-B8B5-3C9A01304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B4CAE-D5B6-434E-B2E1-08A7E28B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8C468-63DD-49D7-A35D-D164BED1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410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48D4-015C-49F7-B9C0-380A9D5E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5C12-D934-4AAD-B5A2-CCB3B1D6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8DFD5-1755-4E74-B3D0-A64560A7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294E8-BF56-47D7-AE2F-397F06F2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9C0FF-CAAD-417B-8162-704B8894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312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DE1D-896C-49D9-A7E3-A81EA009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7FD27-F70B-4D11-B76F-CD8A6C95C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DE9B1-ABA9-4A5D-A7FA-034E32217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EB3DD-61A9-499A-A6B7-16D730D3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FCF62-68A6-4D35-A2AE-6EB4282F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FF883-B758-470C-A244-EADE91C1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4624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FDA4-CB87-42A8-B75F-A0E2C6F8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33854-4822-4BBE-97CE-D9475CDDB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78CF3-A673-4C0B-ADC1-6639A78A6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8DCB8-EB05-4D5C-9476-7774B17F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787D0-7D2E-40DC-A7A1-187F13DAC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61C46-CA53-4102-8647-6D3A64D7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39C6E-7167-4928-B956-25D05BE6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D2E59-A195-43D5-925F-1A814EAD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486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D90B-6B5E-49D6-91AD-ECC5C8C1B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4A940-B15B-4775-812D-6CD1638A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89DF6-5231-45C8-9BBF-FD4D3F74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F935F-9B26-40F1-8A1A-8ED9EA9A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5480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0B6BB-7118-426A-9A15-25B1F1A2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C90B6-4216-4D5D-BAAC-5C1B91F3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1E4-B72B-429F-A826-0B2E4508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1717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35D1-2D5F-45AA-BBA5-2B7F283C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5F69-B81E-4EDA-B1F9-AD54A1A3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ADA02-5261-449C-B482-C46BFF86C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88162-BC96-4DA6-80C6-3C0CDE4F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DECCD-1E47-45BC-99B5-0129C4A7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A9887-F9B9-49F4-8BD8-2ADE9F8C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3564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ED5D-B438-4F60-8A7D-A83F5CE1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1A2BDD-1C11-4BAA-878F-981CF91A3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CD847-A412-48C9-84EA-DD7294A82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A9FEF-9891-4CD7-8557-CF7EEB5A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80F54-5EB5-4D0D-97B3-88F289E6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6BB18-98DB-4642-9C54-17806603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2715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E1D33-2FFC-4E85-914E-5C148ED6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E6A60-1D55-417B-8BDF-7F7349050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6919-7CF6-4FA0-A9D5-C538E2F7C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4A8D-E5B2-4E93-A635-67394BA146AB}" type="datetimeFigureOut">
              <a:rPr lang="en-SE" smtClean="0"/>
              <a:t>2023-09-20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5F3FA-4176-45FF-8BC4-D2C48BA01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468B-D81B-4B56-B674-EBA2F9C9B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D835-B9C8-4E09-B3B6-BB624EBA6BC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746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enburg Gate Germany at sunset">
            <a:extLst>
              <a:ext uri="{FF2B5EF4-FFF2-40B4-BE49-F238E27FC236}">
                <a16:creationId xmlns:a16="http://schemas.microsoft.com/office/drawing/2014/main" id="{8E8F7770-38A8-4691-A24F-CAB81D038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7" r="-3" b="16951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4" name="Picture 2" descr="Oskar II - Sveriges Kungahus">
            <a:extLst>
              <a:ext uri="{FF2B5EF4-FFF2-40B4-BE49-F238E27FC236}">
                <a16:creationId xmlns:a16="http://schemas.microsoft.com/office/drawing/2014/main" id="{32F4E89B-8C87-4A4C-BED1-41E579EE6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6" r="-2" b="8006"/>
          <a:stretch/>
        </p:blipFill>
        <p:spPr bwMode="auto">
          <a:xfrm>
            <a:off x="6984273" y="2286000"/>
            <a:ext cx="5207727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nch Crowds cheering at the one break of First World War. . News Photo -  Getty Images">
            <a:extLst>
              <a:ext uri="{FF2B5EF4-FFF2-40B4-BE49-F238E27FC236}">
                <a16:creationId xmlns:a16="http://schemas.microsoft.com/office/drawing/2014/main" id="{680E40A3-5824-48E5-BA0B-93FD18452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22991"/>
          <a:stretch/>
        </p:blipFill>
        <p:spPr bwMode="auto"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6">
            <a:extLst>
              <a:ext uri="{FF2B5EF4-FFF2-40B4-BE49-F238E27FC236}">
                <a16:creationId xmlns:a16="http://schemas.microsoft.com/office/drawing/2014/main" id="{98BA90CC-0056-473E-80AE-8CB0EE6A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96E232-7219-4009-893A-28527CAD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EEB92-5713-4EA9-8A56-0A744F1B8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35" y="1767431"/>
            <a:ext cx="5707565" cy="415571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I </a:t>
            </a:r>
            <a:r>
              <a:rPr lang="en-US" sz="2000" dirty="0" err="1">
                <a:latin typeface="+mj-lt"/>
              </a:rPr>
              <a:t>respektive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klassrum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På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datorn</a:t>
            </a:r>
            <a:r>
              <a:rPr lang="en-US" sz="2000" dirty="0">
                <a:latin typeface="+mj-lt"/>
              </a:rPr>
              <a:t> (exam.net).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Fusklapp</a:t>
            </a:r>
            <a:r>
              <a:rPr lang="en-US" sz="2000" dirty="0">
                <a:latin typeface="+mj-lt"/>
              </a:rPr>
              <a:t> – </a:t>
            </a:r>
            <a:r>
              <a:rPr lang="en-US" sz="2000" dirty="0" err="1">
                <a:latin typeface="+mj-lt"/>
              </a:rPr>
              <a:t>postit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Handskriven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Frivillig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Om man inte </a:t>
            </a:r>
            <a:r>
              <a:rPr lang="en-US" sz="2000" dirty="0" err="1">
                <a:latin typeface="+mj-lt"/>
              </a:rPr>
              <a:t>är</a:t>
            </a:r>
            <a:r>
              <a:rPr lang="en-US" sz="2000" dirty="0">
                <a:latin typeface="+mj-lt"/>
              </a:rPr>
              <a:t> med? </a:t>
            </a: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Omprovstillfälle</a:t>
            </a:r>
            <a:r>
              <a:rPr lang="en-US" sz="2000" dirty="0">
                <a:latin typeface="+mj-lt"/>
              </a:rPr>
              <a:t> under </a:t>
            </a:r>
            <a:r>
              <a:rPr lang="en-US" sz="2000" dirty="0" err="1">
                <a:latin typeface="+mj-lt"/>
              </a:rPr>
              <a:t>vecka</a:t>
            </a:r>
            <a:r>
              <a:rPr lang="en-US" sz="2000" dirty="0">
                <a:latin typeface="+mj-lt"/>
              </a:rPr>
              <a:t> 2, </a:t>
            </a:r>
            <a:r>
              <a:rPr lang="en-US" sz="2000" dirty="0" err="1">
                <a:latin typeface="+mj-lt"/>
              </a:rPr>
              <a:t>första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skolvecka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efter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jullovet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7C7244-5A1D-E7BF-634F-4E4A1FAB05D4}"/>
              </a:ext>
            </a:extLst>
          </p:cNvPr>
          <p:cNvSpPr txBox="1">
            <a:spLocks/>
          </p:cNvSpPr>
          <p:nvPr/>
        </p:nvSpPr>
        <p:spPr>
          <a:xfrm>
            <a:off x="683269" y="176196"/>
            <a:ext cx="5191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masis MT Pro Black" panose="02040A04050005020304" pitchFamily="18" charset="0"/>
              </a:rPr>
              <a:t>Provet</a:t>
            </a:r>
            <a:endParaRPr lang="en-SE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36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enburg Gate Germany at sunset">
            <a:extLst>
              <a:ext uri="{FF2B5EF4-FFF2-40B4-BE49-F238E27FC236}">
                <a16:creationId xmlns:a16="http://schemas.microsoft.com/office/drawing/2014/main" id="{8E8F7770-38A8-4691-A24F-CAB81D038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7" r="-3" b="16951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4" name="Picture 2" descr="Oskar II - Sveriges Kungahus">
            <a:extLst>
              <a:ext uri="{FF2B5EF4-FFF2-40B4-BE49-F238E27FC236}">
                <a16:creationId xmlns:a16="http://schemas.microsoft.com/office/drawing/2014/main" id="{32F4E89B-8C87-4A4C-BED1-41E579EE6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6" r="-2" b="8006"/>
          <a:stretch/>
        </p:blipFill>
        <p:spPr bwMode="auto">
          <a:xfrm>
            <a:off x="6984273" y="2286000"/>
            <a:ext cx="5207727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nch Crowds cheering at the one break of First World War. . News Photo -  Getty Images">
            <a:extLst>
              <a:ext uri="{FF2B5EF4-FFF2-40B4-BE49-F238E27FC236}">
                <a16:creationId xmlns:a16="http://schemas.microsoft.com/office/drawing/2014/main" id="{680E40A3-5824-48E5-BA0B-93FD18452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22991"/>
          <a:stretch/>
        </p:blipFill>
        <p:spPr bwMode="auto"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6">
            <a:extLst>
              <a:ext uri="{FF2B5EF4-FFF2-40B4-BE49-F238E27FC236}">
                <a16:creationId xmlns:a16="http://schemas.microsoft.com/office/drawing/2014/main" id="{98BA90CC-0056-473E-80AE-8CB0EE6A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2396E232-7219-4009-893A-28527CAD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EEB92-5713-4EA9-8A56-0A744F1B8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67" y="1501759"/>
            <a:ext cx="5707565" cy="1636351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Kunskapskraven</a:t>
            </a:r>
            <a:r>
              <a:rPr lang="en-US" sz="20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sv" sz="2000" i="1" dirty="0">
                <a:latin typeface="+mj-lt"/>
              </a:rPr>
              <a:t>Du kan </a:t>
            </a:r>
            <a:r>
              <a:rPr lang="sv" sz="2000" b="1" i="1" dirty="0">
                <a:latin typeface="+mj-lt"/>
              </a:rPr>
              <a:t>enkelt/utförligt/utförligt och nyanserat</a:t>
            </a:r>
            <a:r>
              <a:rPr lang="en-US" sz="2000" i="1" dirty="0">
                <a:latin typeface="+mj-lt"/>
              </a:rPr>
              <a:t> </a:t>
            </a:r>
            <a:r>
              <a:rPr lang="sv" sz="2000" i="1" dirty="0">
                <a:latin typeface="+mj-lt"/>
              </a:rPr>
              <a:t>redogöra för</a:t>
            </a:r>
            <a:r>
              <a:rPr lang="en-US" sz="2000" i="1" dirty="0">
                <a:latin typeface="+mj-lt"/>
              </a:rPr>
              <a:t> </a:t>
            </a:r>
            <a:r>
              <a:rPr lang="sv" sz="2000" i="1" dirty="0">
                <a:latin typeface="+mj-lt"/>
              </a:rPr>
              <a:t>förändringsprocesser, händelser</a:t>
            </a:r>
            <a:r>
              <a:rPr lang="en-US" sz="2000" i="1" dirty="0">
                <a:latin typeface="+mj-lt"/>
              </a:rPr>
              <a:t> </a:t>
            </a:r>
            <a:r>
              <a:rPr lang="sv" sz="2000" b="1" i="1" dirty="0">
                <a:latin typeface="+mj-lt"/>
              </a:rPr>
              <a:t>och</a:t>
            </a:r>
            <a:r>
              <a:rPr lang="sv" sz="2000" i="1" dirty="0">
                <a:latin typeface="+mj-lt"/>
              </a:rPr>
              <a:t> personer under 1800- och 1900-talen.</a:t>
            </a:r>
          </a:p>
          <a:p>
            <a:pPr marL="0" indent="0">
              <a:buNone/>
            </a:pPr>
            <a:endParaRPr lang="sv" sz="2000" i="1" dirty="0">
              <a:latin typeface="+mj-lt"/>
            </a:endParaRPr>
          </a:p>
          <a:p>
            <a:pPr marL="0" indent="0">
              <a:buNone/>
            </a:pPr>
            <a:r>
              <a:rPr lang="sv" sz="2000" i="1" dirty="0">
                <a:latin typeface="+mj-lt"/>
              </a:rPr>
              <a:t>Du kan </a:t>
            </a:r>
            <a:r>
              <a:rPr lang="sv" sz="2000" b="1" i="1" dirty="0"/>
              <a:t>enkelt/utförligt/utförligt och nyanserat</a:t>
            </a:r>
            <a:r>
              <a:rPr lang="en-US" sz="2000" i="1" dirty="0"/>
              <a:t> </a:t>
            </a:r>
            <a:r>
              <a:rPr lang="sv" sz="2000" i="1" dirty="0">
                <a:latin typeface="+mj-lt"/>
              </a:rPr>
              <a:t>resonera om kopplingar mellan historien, nutiden och framtiden.</a:t>
            </a:r>
            <a:endParaRPr lang="en-US" sz="2000" i="1" dirty="0"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FD9F04D-1D03-47F6-8852-94F1870BE454}"/>
              </a:ext>
            </a:extLst>
          </p:cNvPr>
          <p:cNvSpPr txBox="1">
            <a:spLocks/>
          </p:cNvSpPr>
          <p:nvPr/>
        </p:nvSpPr>
        <p:spPr>
          <a:xfrm>
            <a:off x="683267" y="3778371"/>
            <a:ext cx="5707565" cy="27135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000" dirty="0" err="1">
                <a:latin typeface="+mj-lt"/>
              </a:rPr>
              <a:t>Exempel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hur</a:t>
            </a:r>
            <a:r>
              <a:rPr lang="en-US" sz="20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Diskutera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(….å </a:t>
            </a:r>
            <a:r>
              <a:rPr lang="en-US" sz="2000" dirty="0" err="1">
                <a:latin typeface="+mj-lt"/>
              </a:rPr>
              <a:t>ena</a:t>
            </a:r>
            <a:r>
              <a:rPr lang="en-US" sz="2000" dirty="0">
                <a:latin typeface="+mj-lt"/>
              </a:rPr>
              <a:t> ….å </a:t>
            </a:r>
            <a:r>
              <a:rPr lang="en-US" sz="2000" dirty="0" err="1">
                <a:latin typeface="+mj-lt"/>
              </a:rPr>
              <a:t>andra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sidan</a:t>
            </a:r>
            <a:r>
              <a:rPr lang="en-US" sz="2000" dirty="0">
                <a:latin typeface="+mj-lt"/>
              </a:rPr>
              <a:t>…..)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Värdera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viktigast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störst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mest</a:t>
            </a:r>
            <a:r>
              <a:rPr lang="en-US" sz="2000" dirty="0">
                <a:latin typeface="+mj-lt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+mj-lt"/>
              </a:rPr>
              <a:t>För- &amp; </a:t>
            </a:r>
            <a:r>
              <a:rPr lang="en-US" sz="2000" dirty="0" err="1">
                <a:latin typeface="+mj-lt"/>
              </a:rPr>
              <a:t>nackdelar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+mj-lt"/>
              </a:rPr>
              <a:t>Jämför</a:t>
            </a:r>
            <a:r>
              <a:rPr lang="en-US" sz="2000" dirty="0">
                <a:latin typeface="+mj-lt"/>
              </a:rPr>
              <a:t> &amp; </a:t>
            </a:r>
            <a:r>
              <a:rPr lang="en-US" sz="2000" dirty="0" err="1">
                <a:latin typeface="+mj-lt"/>
              </a:rPr>
              <a:t>dra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paralleller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+mj-lt"/>
              </a:rPr>
              <a:t>Orsaker</a:t>
            </a:r>
            <a:r>
              <a:rPr lang="en-US" sz="2000" dirty="0">
                <a:latin typeface="+mj-lt"/>
              </a:rPr>
              <a:t> –</a:t>
            </a:r>
            <a:r>
              <a:rPr lang="en-US" sz="2000" dirty="0" err="1">
                <a:latin typeface="+mj-lt"/>
              </a:rPr>
              <a:t>konsekvenser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5C64E-B959-5297-3B62-A48148CE6BB9}"/>
              </a:ext>
            </a:extLst>
          </p:cNvPr>
          <p:cNvSpPr txBox="1">
            <a:spLocks/>
          </p:cNvSpPr>
          <p:nvPr/>
        </p:nvSpPr>
        <p:spPr>
          <a:xfrm>
            <a:off x="683269" y="176196"/>
            <a:ext cx="5191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masis MT Pro Black" panose="02040A04050005020304" pitchFamily="18" charset="0"/>
              </a:rPr>
              <a:t>Provet</a:t>
            </a:r>
            <a:endParaRPr lang="en-SE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1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enburg Gate Germany at sunset">
            <a:extLst>
              <a:ext uri="{FF2B5EF4-FFF2-40B4-BE49-F238E27FC236}">
                <a16:creationId xmlns:a16="http://schemas.microsoft.com/office/drawing/2014/main" id="{8E8F7770-38A8-4691-A24F-CAB81D038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7" r="-3" b="16951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4" name="Picture 2" descr="Oskar II - Sveriges Kungahus">
            <a:extLst>
              <a:ext uri="{FF2B5EF4-FFF2-40B4-BE49-F238E27FC236}">
                <a16:creationId xmlns:a16="http://schemas.microsoft.com/office/drawing/2014/main" id="{32F4E89B-8C87-4A4C-BED1-41E579EE6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6" r="-2" b="8006"/>
          <a:stretch/>
        </p:blipFill>
        <p:spPr bwMode="auto">
          <a:xfrm>
            <a:off x="6984273" y="2286000"/>
            <a:ext cx="5207727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nch Crowds cheering at the one break of First World War. . News Photo -  Getty Images">
            <a:extLst>
              <a:ext uri="{FF2B5EF4-FFF2-40B4-BE49-F238E27FC236}">
                <a16:creationId xmlns:a16="http://schemas.microsoft.com/office/drawing/2014/main" id="{680E40A3-5824-48E5-BA0B-93FD18452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22991"/>
          <a:stretch/>
        </p:blipFill>
        <p:spPr bwMode="auto"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16">
            <a:extLst>
              <a:ext uri="{FF2B5EF4-FFF2-40B4-BE49-F238E27FC236}">
                <a16:creationId xmlns:a16="http://schemas.microsoft.com/office/drawing/2014/main" id="{98BA90CC-0056-473E-80AE-8CB0EE6A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2396E232-7219-4009-893A-28527CAD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EEB92-5713-4EA9-8A56-0A744F1B8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35" y="1243952"/>
            <a:ext cx="5707565" cy="415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+mj-lt"/>
              </a:rPr>
              <a:t>Fråga</a:t>
            </a:r>
            <a:r>
              <a:rPr lang="en-US" sz="1800" dirty="0">
                <a:latin typeface="+mj-lt"/>
              </a:rPr>
              <a:t> 1:   (</a:t>
            </a:r>
            <a:r>
              <a:rPr lang="en-US" sz="1800" dirty="0" err="1">
                <a:latin typeface="+mj-lt"/>
              </a:rPr>
              <a:t>exempel</a:t>
            </a:r>
            <a:r>
              <a:rPr lang="en-US" sz="1800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sz="1800" dirty="0" err="1">
                <a:latin typeface="+mj-lt"/>
              </a:rPr>
              <a:t>Koppla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ihop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bild</a:t>
            </a:r>
            <a:r>
              <a:rPr lang="en-US" sz="1800" b="1" dirty="0">
                <a:latin typeface="+mj-lt"/>
              </a:rPr>
              <a:t> &amp; text – process</a:t>
            </a:r>
          </a:p>
          <a:p>
            <a:pPr marL="0" indent="0">
              <a:buNone/>
            </a:pPr>
            <a:endParaRPr lang="en-US" sz="2000" b="1" dirty="0">
              <a:latin typeface="+mj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33088F-F91D-4EE7-B1D1-9C522F8AF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E"/>
          </a:p>
        </p:txBody>
      </p:sp>
      <p:pic>
        <p:nvPicPr>
          <p:cNvPr id="2049" name="Bild 1">
            <a:extLst>
              <a:ext uri="{FF2B5EF4-FFF2-40B4-BE49-F238E27FC236}">
                <a16:creationId xmlns:a16="http://schemas.microsoft.com/office/drawing/2014/main" id="{013126F8-0B5D-4EF3-90AE-1499F0E48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2" y="2106488"/>
            <a:ext cx="2991523" cy="19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BFA5BF3-9B26-4687-B754-8A96332A9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505" y="2173610"/>
            <a:ext cx="299152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E/ Operation Cyklon</a:t>
            </a:r>
            <a:endParaRPr kumimoji="0" lang="sv-SE" altLang="en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Operation Cyklon var kodnamnet f</a:t>
            </a: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ö</a:t>
            </a: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 amerikanska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CIA:s st</a:t>
            </a: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ö</a:t>
            </a: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 till mujahedin, afghanska rebeller, innan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och under Sovjetunionens invasion av Afghanistan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1979 - 1989.</a:t>
            </a:r>
            <a:endParaRPr kumimoji="0" lang="sv-SE" altLang="en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en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013CE-828E-475F-8B9C-D410E66F7942}"/>
              </a:ext>
            </a:extLst>
          </p:cNvPr>
          <p:cNvSpPr txBox="1"/>
          <p:nvPr/>
        </p:nvSpPr>
        <p:spPr>
          <a:xfrm>
            <a:off x="683269" y="4280007"/>
            <a:ext cx="6670234" cy="9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Vilken central process under efterkrigstiden </a:t>
            </a: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ä</a:t>
            </a: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 detta ett uttryck f</a:t>
            </a: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ö</a:t>
            </a: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Avkolonialisering</a:t>
            </a:r>
            <a:r>
              <a:rPr lang="sv-SE" altLang="en-SE" sz="1400" b="1" dirty="0"/>
              <a:t>  </a:t>
            </a:r>
            <a:r>
              <a:rPr kumimoji="0" lang="sv-SE" altLang="en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Imperialism</a:t>
            </a:r>
            <a:r>
              <a:rPr lang="sv-SE" altLang="en-SE" sz="1400" b="1" dirty="0"/>
              <a:t>   </a:t>
            </a:r>
            <a:r>
              <a:rPr kumimoji="0" lang="sv-SE" altLang="en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Kalla kriget  </a:t>
            </a:r>
            <a:r>
              <a:rPr lang="sv-SE" altLang="en-SE" sz="1400" b="1" dirty="0"/>
              <a:t> </a:t>
            </a:r>
            <a:r>
              <a:rPr kumimoji="0" lang="sv-SE" altLang="en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Kapprustning</a:t>
            </a:r>
            <a:endParaRPr lang="sv-SE" altLang="en-SE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Motivera &amp; förklara.</a:t>
            </a:r>
            <a:endParaRPr kumimoji="0" lang="sv-SE" altLang="en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05389F9-D161-431F-827E-B2FE50480D57}"/>
              </a:ext>
            </a:extLst>
          </p:cNvPr>
          <p:cNvSpPr txBox="1">
            <a:spLocks/>
          </p:cNvSpPr>
          <p:nvPr/>
        </p:nvSpPr>
        <p:spPr>
          <a:xfrm>
            <a:off x="745035" y="5470937"/>
            <a:ext cx="5707565" cy="819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err="1">
                <a:latin typeface="+mj-lt"/>
              </a:rPr>
              <a:t>Fråga</a:t>
            </a:r>
            <a:r>
              <a:rPr lang="en-US" sz="1800" dirty="0">
                <a:latin typeface="+mj-lt"/>
              </a:rPr>
              <a:t> 2: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err="1">
                <a:latin typeface="+mj-lt"/>
              </a:rPr>
              <a:t>Värderande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fråga</a:t>
            </a:r>
            <a:r>
              <a:rPr lang="en-US" sz="1800" b="1" dirty="0">
                <a:latin typeface="+mj-lt"/>
              </a:rPr>
              <a:t> - </a:t>
            </a:r>
            <a:r>
              <a:rPr lang="en-US" sz="1800" b="1" dirty="0" err="1">
                <a:latin typeface="+mj-lt"/>
              </a:rPr>
              <a:t>händelser</a:t>
            </a:r>
            <a:r>
              <a:rPr lang="en-US" sz="1800" b="1" dirty="0">
                <a:latin typeface="+mj-lt"/>
              </a:rPr>
              <a:t>/processer – </a:t>
            </a:r>
            <a:r>
              <a:rPr lang="en-US" sz="1800" b="1" dirty="0" err="1">
                <a:latin typeface="+mj-lt"/>
              </a:rPr>
              <a:t>beskriva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sammanhang</a:t>
            </a:r>
            <a:r>
              <a:rPr lang="en-US" sz="1800" b="1" dirty="0">
                <a:latin typeface="+mj-lt"/>
              </a:rPr>
              <a:t> – </a:t>
            </a:r>
            <a:r>
              <a:rPr lang="en-US" sz="1800" b="1" dirty="0" err="1">
                <a:latin typeface="+mj-lt"/>
              </a:rPr>
              <a:t>koppla</a:t>
            </a:r>
            <a:r>
              <a:rPr lang="en-US" sz="1800" b="1" dirty="0">
                <a:latin typeface="+mj-lt"/>
              </a:rPr>
              <a:t> till </a:t>
            </a:r>
            <a:r>
              <a:rPr lang="en-US" sz="1800" b="1" dirty="0" err="1">
                <a:latin typeface="+mj-lt"/>
              </a:rPr>
              <a:t>idag</a:t>
            </a:r>
            <a:r>
              <a:rPr lang="en-US" sz="1800" b="1" dirty="0">
                <a:latin typeface="+mj-lt"/>
              </a:rPr>
              <a:t> – </a:t>
            </a:r>
            <a:r>
              <a:rPr lang="en-US" sz="1800" b="1" dirty="0" err="1">
                <a:latin typeface="+mj-lt"/>
              </a:rPr>
              <a:t>utgår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från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bilder</a:t>
            </a:r>
            <a:r>
              <a:rPr lang="en-US" sz="1800" b="1" dirty="0">
                <a:latin typeface="+mj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9D74B7-8819-7B54-861C-4343C2C494CC}"/>
              </a:ext>
            </a:extLst>
          </p:cNvPr>
          <p:cNvSpPr txBox="1">
            <a:spLocks/>
          </p:cNvSpPr>
          <p:nvPr/>
        </p:nvSpPr>
        <p:spPr>
          <a:xfrm>
            <a:off x="683269" y="176196"/>
            <a:ext cx="5191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masis MT Pro Black" panose="02040A04050005020304" pitchFamily="18" charset="0"/>
              </a:rPr>
              <a:t>Provet</a:t>
            </a:r>
            <a:endParaRPr lang="en-SE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5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7805B192-261C-4F15-9363-31C3BE4B3A59}"/>
              </a:ext>
            </a:extLst>
          </p:cNvPr>
          <p:cNvSpPr txBox="1"/>
          <p:nvPr/>
        </p:nvSpPr>
        <p:spPr>
          <a:xfrm>
            <a:off x="584559" y="3625703"/>
            <a:ext cx="5502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Övergripande genomgångarna om 1800-talet och 1900-talen är grunden. Därutöver kan du fördjupa dig i de olika processerna med hjälp av övriga genomgångar samt texter i läromedlet.</a:t>
            </a:r>
          </a:p>
          <a:p>
            <a:endParaRPr lang="sv-SE" sz="2400" dirty="0"/>
          </a:p>
          <a:p>
            <a:r>
              <a:rPr lang="sv-SE" sz="2400" dirty="0"/>
              <a:t>Använd dig också gärna av tidslinjerna och dokumentet med begrepp och processer.</a:t>
            </a:r>
            <a:endParaRPr lang="en-SE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4ECCC0-B306-5D6A-7552-C78951D22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59" y="700804"/>
            <a:ext cx="5051685" cy="237502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7174748-E7D2-BB9C-1DED-80B65A524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346" y="700804"/>
            <a:ext cx="5502631" cy="138343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17DFD4B-7A17-1949-BDDF-FF723F845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345" y="2215585"/>
            <a:ext cx="5502631" cy="130535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0A3A088-A14E-25E6-505B-10C8DF602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345" y="3652283"/>
            <a:ext cx="4165289" cy="1321378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7CB8075F-B1FA-ACCA-12CC-9A79F271F468}"/>
              </a:ext>
            </a:extLst>
          </p:cNvPr>
          <p:cNvSpPr/>
          <p:nvPr/>
        </p:nvSpPr>
        <p:spPr>
          <a:xfrm>
            <a:off x="4231526" y="437745"/>
            <a:ext cx="1500179" cy="145057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389BDD3C-AD8E-D855-9A5E-9D4D0B520E7E}"/>
              </a:ext>
            </a:extLst>
          </p:cNvPr>
          <p:cNvSpPr/>
          <p:nvPr/>
        </p:nvSpPr>
        <p:spPr>
          <a:xfrm>
            <a:off x="489098" y="1780991"/>
            <a:ext cx="1500179" cy="145057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E026E56D-EC2C-8491-4E56-DD2E8FF4B3C1}"/>
              </a:ext>
            </a:extLst>
          </p:cNvPr>
          <p:cNvSpPr/>
          <p:nvPr/>
        </p:nvSpPr>
        <p:spPr>
          <a:xfrm>
            <a:off x="1723937" y="1780991"/>
            <a:ext cx="1500179" cy="1450570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5" name="Multiplikationstecken 14">
            <a:extLst>
              <a:ext uri="{FF2B5EF4-FFF2-40B4-BE49-F238E27FC236}">
                <a16:creationId xmlns:a16="http://schemas.microsoft.com/office/drawing/2014/main" id="{C9A6AE5A-82D6-F289-06FB-20B90040D8D7}"/>
              </a:ext>
            </a:extLst>
          </p:cNvPr>
          <p:cNvSpPr/>
          <p:nvPr/>
        </p:nvSpPr>
        <p:spPr>
          <a:xfrm>
            <a:off x="7272147" y="357544"/>
            <a:ext cx="2057138" cy="206995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Multiplikationstecken 15">
            <a:extLst>
              <a:ext uri="{FF2B5EF4-FFF2-40B4-BE49-F238E27FC236}">
                <a16:creationId xmlns:a16="http://schemas.microsoft.com/office/drawing/2014/main" id="{8747527C-51A2-11AF-1170-38AD86A78FC3}"/>
              </a:ext>
            </a:extLst>
          </p:cNvPr>
          <p:cNvSpPr/>
          <p:nvPr/>
        </p:nvSpPr>
        <p:spPr>
          <a:xfrm>
            <a:off x="9993167" y="1780991"/>
            <a:ext cx="2057138" cy="206995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6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3F69E0EE3EC24C9963AC5994577EC0" ma:contentTypeVersion="4" ma:contentTypeDescription="Skapa ett nytt dokument." ma:contentTypeScope="" ma:versionID="f9ca24654001be14b6c6c0afcbf73cde">
  <xsd:schema xmlns:xsd="http://www.w3.org/2001/XMLSchema" xmlns:xs="http://www.w3.org/2001/XMLSchema" xmlns:p="http://schemas.microsoft.com/office/2006/metadata/properties" xmlns:ns2="3308cbb5-a1aa-45cd-848c-ca95a90a2718" targetNamespace="http://schemas.microsoft.com/office/2006/metadata/properties" ma:root="true" ma:fieldsID="509aae69c17343d08119df98741c8d93" ns2:_="">
    <xsd:import namespace="3308cbb5-a1aa-45cd-848c-ca95a90a27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8cbb5-a1aa-45cd-848c-ca95a90a2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D1821C-B9A7-4097-BF28-6013882190E5}"/>
</file>

<file path=customXml/itemProps2.xml><?xml version="1.0" encoding="utf-8"?>
<ds:datastoreItem xmlns:ds="http://schemas.openxmlformats.org/officeDocument/2006/customXml" ds:itemID="{931A8585-A960-4081-AFF0-79CB6A35667C}">
  <ds:schemaRefs>
    <ds:schemaRef ds:uri="0574df15-30c4-441a-9085-79f426aea399"/>
    <ds:schemaRef ds:uri="7d3cc45f-320d-496e-ad1e-e0665c122f87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4286765-8698-4BA8-BAFB-DDAC027719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244</Words>
  <Application>Microsoft Office PowerPoint</Application>
  <PresentationFormat>Bredbild</PresentationFormat>
  <Paragraphs>39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Amasis MT Pro Black</vt:lpstr>
      <vt:lpstr>Arial</vt:lpstr>
      <vt:lpstr>Calibri</vt:lpstr>
      <vt:lpstr>Calibri Light</vt:lpstr>
      <vt:lpstr>Office Theme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1800 &amp; 1900-talen</dc:title>
  <dc:creator>Johan Öster</dc:creator>
  <cp:lastModifiedBy>Jonas Westerholm</cp:lastModifiedBy>
  <cp:revision>2</cp:revision>
  <dcterms:created xsi:type="dcterms:W3CDTF">2020-10-15T20:13:45Z</dcterms:created>
  <dcterms:modified xsi:type="dcterms:W3CDTF">2023-09-20T13:23:55Z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0x010100A83F69E0EE3EC24C9963AC5994577EC0</vt:lpwstr>
  </property>
  <property fmtid="{D5CDD505-2E9C-101B-9397-08002B2CF9AE}" pid="3" name="MediaServiceImageTags">
    <vt:lpwstr/>
  </property>
</Properties>
</file>