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0" r:id="rId5"/>
    <p:sldId id="281" r:id="rId6"/>
    <p:sldId id="272" r:id="rId7"/>
    <p:sldId id="275" r:id="rId8"/>
    <p:sldId id="257" r:id="rId9"/>
    <p:sldId id="256" r:id="rId10"/>
    <p:sldId id="268" r:id="rId11"/>
    <p:sldId id="269" r:id="rId12"/>
    <p:sldId id="266" r:id="rId13"/>
    <p:sldId id="260" r:id="rId14"/>
    <p:sldId id="259" r:id="rId15"/>
    <p:sldId id="261" r:id="rId16"/>
    <p:sldId id="262" r:id="rId17"/>
    <p:sldId id="282" r:id="rId18"/>
    <p:sldId id="263" r:id="rId19"/>
    <p:sldId id="258" r:id="rId20"/>
    <p:sldId id="283" r:id="rId21"/>
    <p:sldId id="264" r:id="rId22"/>
    <p:sldId id="271" r:id="rId23"/>
    <p:sldId id="265" r:id="rId24"/>
    <p:sldId id="286" r:id="rId25"/>
    <p:sldId id="278" r:id="rId26"/>
    <p:sldId id="279" r:id="rId27"/>
    <p:sldId id="276" r:id="rId28"/>
    <p:sldId id="277" r:id="rId29"/>
    <p:sldId id="285" r:id="rId30"/>
    <p:sldId id="284" r:id="rId31"/>
    <p:sldId id="273"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93CF4-5D33-4816-99D9-113A82F4AF0C}" v="139" dt="2023-09-28T08:49:2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Westerholm" userId="3246c170-62c4-4f57-86e2-dc11af8d2b45" providerId="ADAL" clId="{F4593CF4-5D33-4816-99D9-113A82F4AF0C}"/>
    <pc:docChg chg="undo custSel addSld delSld modSld sldOrd">
      <pc:chgData name="Jonas Westerholm" userId="3246c170-62c4-4f57-86e2-dc11af8d2b45" providerId="ADAL" clId="{F4593CF4-5D33-4816-99D9-113A82F4AF0C}" dt="2023-09-28T08:58:06.039" v="780" actId="729"/>
      <pc:docMkLst>
        <pc:docMk/>
      </pc:docMkLst>
      <pc:sldChg chg="modTransition">
        <pc:chgData name="Jonas Westerholm" userId="3246c170-62c4-4f57-86e2-dc11af8d2b45" providerId="ADAL" clId="{F4593CF4-5D33-4816-99D9-113A82F4AF0C}" dt="2023-09-20T18:53:38.579" v="672"/>
        <pc:sldMkLst>
          <pc:docMk/>
          <pc:sldMk cId="3945210036" sldId="256"/>
        </pc:sldMkLst>
      </pc:sldChg>
      <pc:sldChg chg="addSp delSp modSp mod modTransition setBg">
        <pc:chgData name="Jonas Westerholm" userId="3246c170-62c4-4f57-86e2-dc11af8d2b45" providerId="ADAL" clId="{F4593CF4-5D33-4816-99D9-113A82F4AF0C}" dt="2023-08-30T13:33:36.107" v="665"/>
        <pc:sldMkLst>
          <pc:docMk/>
          <pc:sldMk cId="4219685668" sldId="257"/>
        </pc:sldMkLst>
        <pc:spChg chg="mod">
          <ac:chgData name="Jonas Westerholm" userId="3246c170-62c4-4f57-86e2-dc11af8d2b45" providerId="ADAL" clId="{F4593CF4-5D33-4816-99D9-113A82F4AF0C}" dt="2023-08-25T12:22:48.354" v="631" actId="1076"/>
          <ac:spMkLst>
            <pc:docMk/>
            <pc:sldMk cId="4219685668" sldId="257"/>
            <ac:spMk id="3" creationId="{00000000-0000-0000-0000-000000000000}"/>
          </ac:spMkLst>
        </pc:spChg>
        <pc:spChg chg="add">
          <ac:chgData name="Jonas Westerholm" userId="3246c170-62c4-4f57-86e2-dc11af8d2b45" providerId="ADAL" clId="{F4593CF4-5D33-4816-99D9-113A82F4AF0C}" dt="2023-08-25T11:39:09.562" v="7" actId="26606"/>
          <ac:spMkLst>
            <pc:docMk/>
            <pc:sldMk cId="4219685668" sldId="257"/>
            <ac:spMk id="5" creationId="{C1DD1A8A-57D5-4A81-AD04-532B043C5611}"/>
          </ac:spMkLst>
        </pc:spChg>
        <pc:spChg chg="add">
          <ac:chgData name="Jonas Westerholm" userId="3246c170-62c4-4f57-86e2-dc11af8d2b45" providerId="ADAL" clId="{F4593CF4-5D33-4816-99D9-113A82F4AF0C}" dt="2023-08-25T11:39:09.562" v="7" actId="26606"/>
          <ac:spMkLst>
            <pc:docMk/>
            <pc:sldMk cId="4219685668" sldId="257"/>
            <ac:spMk id="6" creationId="{007891EC-4501-44ED-A8C8-B11B6DB767AB}"/>
          </ac:spMkLst>
        </pc:spChg>
        <pc:spChg chg="add del">
          <ac:chgData name="Jonas Westerholm" userId="3246c170-62c4-4f57-86e2-dc11af8d2b45" providerId="ADAL" clId="{F4593CF4-5D33-4816-99D9-113A82F4AF0C}" dt="2023-08-25T11:38:44.617" v="6" actId="26606"/>
          <ac:spMkLst>
            <pc:docMk/>
            <pc:sldMk cId="4219685668" sldId="257"/>
            <ac:spMk id="8" creationId="{37C89E4B-3C9F-44B9-8B86-D9E3D112D8EC}"/>
          </ac:spMkLst>
        </pc:spChg>
        <pc:picChg chg="mod">
          <ac:chgData name="Jonas Westerholm" userId="3246c170-62c4-4f57-86e2-dc11af8d2b45" providerId="ADAL" clId="{F4593CF4-5D33-4816-99D9-113A82F4AF0C}" dt="2023-08-25T11:39:09.562" v="7" actId="26606"/>
          <ac:picMkLst>
            <pc:docMk/>
            <pc:sldMk cId="4219685668" sldId="257"/>
            <ac:picMk id="2" creationId="{00000000-0000-0000-0000-000000000000}"/>
          </ac:picMkLst>
        </pc:picChg>
        <pc:cxnChg chg="add del">
          <ac:chgData name="Jonas Westerholm" userId="3246c170-62c4-4f57-86e2-dc11af8d2b45" providerId="ADAL" clId="{F4593CF4-5D33-4816-99D9-113A82F4AF0C}" dt="2023-08-25T11:38:44.617" v="6" actId="26606"/>
          <ac:cxnSpMkLst>
            <pc:docMk/>
            <pc:sldMk cId="4219685668" sldId="257"/>
            <ac:cxnSpMk id="10" creationId="{AA2EAA10-076F-46BD-8F0F-B9A2FB77A85C}"/>
          </ac:cxnSpMkLst>
        </pc:cxnChg>
        <pc:cxnChg chg="add del">
          <ac:chgData name="Jonas Westerholm" userId="3246c170-62c4-4f57-86e2-dc11af8d2b45" providerId="ADAL" clId="{F4593CF4-5D33-4816-99D9-113A82F4AF0C}" dt="2023-08-25T11:38:44.617" v="6" actId="26606"/>
          <ac:cxnSpMkLst>
            <pc:docMk/>
            <pc:sldMk cId="4219685668" sldId="257"/>
            <ac:cxnSpMk id="12" creationId="{D891E407-403B-4764-86C9-33A56D3BCAA3}"/>
          </ac:cxnSpMkLst>
        </pc:cxnChg>
      </pc:sldChg>
      <pc:sldChg chg="modTransition">
        <pc:chgData name="Jonas Westerholm" userId="3246c170-62c4-4f57-86e2-dc11af8d2b45" providerId="ADAL" clId="{F4593CF4-5D33-4816-99D9-113A82F4AF0C}" dt="2023-08-30T13:33:36.107" v="665"/>
        <pc:sldMkLst>
          <pc:docMk/>
          <pc:sldMk cId="1756183177" sldId="258"/>
        </pc:sldMkLst>
      </pc:sldChg>
      <pc:sldChg chg="modTransition">
        <pc:chgData name="Jonas Westerholm" userId="3246c170-62c4-4f57-86e2-dc11af8d2b45" providerId="ADAL" clId="{F4593CF4-5D33-4816-99D9-113A82F4AF0C}" dt="2023-08-30T13:33:36.107" v="665"/>
        <pc:sldMkLst>
          <pc:docMk/>
          <pc:sldMk cId="1429738501" sldId="259"/>
        </pc:sldMkLst>
      </pc:sldChg>
      <pc:sldChg chg="modTransition">
        <pc:chgData name="Jonas Westerholm" userId="3246c170-62c4-4f57-86e2-dc11af8d2b45" providerId="ADAL" clId="{F4593CF4-5D33-4816-99D9-113A82F4AF0C}" dt="2023-08-30T13:33:36.107" v="665"/>
        <pc:sldMkLst>
          <pc:docMk/>
          <pc:sldMk cId="3155975531" sldId="260"/>
        </pc:sldMkLst>
      </pc:sldChg>
      <pc:sldChg chg="addSp delSp modSp mod modTransition setBg">
        <pc:chgData name="Jonas Westerholm" userId="3246c170-62c4-4f57-86e2-dc11af8d2b45" providerId="ADAL" clId="{F4593CF4-5D33-4816-99D9-113A82F4AF0C}" dt="2023-08-30T13:33:36.107" v="665"/>
        <pc:sldMkLst>
          <pc:docMk/>
          <pc:sldMk cId="363152139" sldId="261"/>
        </pc:sldMkLst>
        <pc:spChg chg="add">
          <ac:chgData name="Jonas Westerholm" userId="3246c170-62c4-4f57-86e2-dc11af8d2b45" providerId="ADAL" clId="{F4593CF4-5D33-4816-99D9-113A82F4AF0C}" dt="2023-08-25T12:53:01.493" v="660" actId="26606"/>
          <ac:spMkLst>
            <pc:docMk/>
            <pc:sldMk cId="363152139" sldId="261"/>
            <ac:spMk id="5129" creationId="{FABB624F-BF77-4AE1-B71D-2D681D4731B8}"/>
          </ac:spMkLst>
        </pc:spChg>
        <pc:picChg chg="del">
          <ac:chgData name="Jonas Westerholm" userId="3246c170-62c4-4f57-86e2-dc11af8d2b45" providerId="ADAL" clId="{F4593CF4-5D33-4816-99D9-113A82F4AF0C}" dt="2023-08-25T12:50:14.990" v="646" actId="478"/>
          <ac:picMkLst>
            <pc:docMk/>
            <pc:sldMk cId="363152139" sldId="261"/>
            <ac:picMk id="2" creationId="{00000000-0000-0000-0000-000000000000}"/>
          </ac:picMkLst>
        </pc:picChg>
        <pc:picChg chg="del mod">
          <ac:chgData name="Jonas Westerholm" userId="3246c170-62c4-4f57-86e2-dc11af8d2b45" providerId="ADAL" clId="{F4593CF4-5D33-4816-99D9-113A82F4AF0C}" dt="2023-08-25T12:51:22.730" v="648" actId="478"/>
          <ac:picMkLst>
            <pc:docMk/>
            <pc:sldMk cId="363152139" sldId="261"/>
            <ac:picMk id="3" creationId="{00000000-0000-0000-0000-000000000000}"/>
          </ac:picMkLst>
        </pc:picChg>
        <pc:picChg chg="del">
          <ac:chgData name="Jonas Westerholm" userId="3246c170-62c4-4f57-86e2-dc11af8d2b45" providerId="ADAL" clId="{F4593CF4-5D33-4816-99D9-113A82F4AF0C}" dt="2023-08-25T12:49:56.389" v="641" actId="478"/>
          <ac:picMkLst>
            <pc:docMk/>
            <pc:sldMk cId="363152139" sldId="261"/>
            <ac:picMk id="4" creationId="{00000000-0000-0000-0000-000000000000}"/>
          </ac:picMkLst>
        </pc:picChg>
        <pc:picChg chg="add mod">
          <ac:chgData name="Jonas Westerholm" userId="3246c170-62c4-4f57-86e2-dc11af8d2b45" providerId="ADAL" clId="{F4593CF4-5D33-4816-99D9-113A82F4AF0C}" dt="2023-08-25T12:53:01.493" v="660" actId="26606"/>
          <ac:picMkLst>
            <pc:docMk/>
            <pc:sldMk cId="363152139" sldId="261"/>
            <ac:picMk id="6" creationId="{9A9E5229-2D78-3155-643C-CACE0A770F32}"/>
          </ac:picMkLst>
        </pc:picChg>
        <pc:picChg chg="add mod">
          <ac:chgData name="Jonas Westerholm" userId="3246c170-62c4-4f57-86e2-dc11af8d2b45" providerId="ADAL" clId="{F4593CF4-5D33-4816-99D9-113A82F4AF0C}" dt="2023-08-25T12:53:01.493" v="660" actId="26606"/>
          <ac:picMkLst>
            <pc:docMk/>
            <pc:sldMk cId="363152139" sldId="261"/>
            <ac:picMk id="5122" creationId="{F7874F55-D39E-7318-BAC9-ADE57F3D3BE1}"/>
          </ac:picMkLst>
        </pc:picChg>
        <pc:picChg chg="add mod">
          <ac:chgData name="Jonas Westerholm" userId="3246c170-62c4-4f57-86e2-dc11af8d2b45" providerId="ADAL" clId="{F4593CF4-5D33-4816-99D9-113A82F4AF0C}" dt="2023-08-25T12:53:01.493" v="660" actId="26606"/>
          <ac:picMkLst>
            <pc:docMk/>
            <pc:sldMk cId="363152139" sldId="261"/>
            <ac:picMk id="5124" creationId="{A34C2C5C-203F-FC20-0E55-CE504C3C069D}"/>
          </ac:picMkLst>
        </pc:picChg>
      </pc:sldChg>
      <pc:sldChg chg="modTransition">
        <pc:chgData name="Jonas Westerholm" userId="3246c170-62c4-4f57-86e2-dc11af8d2b45" providerId="ADAL" clId="{F4593CF4-5D33-4816-99D9-113A82F4AF0C}" dt="2023-08-30T13:33:36.107" v="665"/>
        <pc:sldMkLst>
          <pc:docMk/>
          <pc:sldMk cId="247995547" sldId="262"/>
        </pc:sldMkLst>
      </pc:sldChg>
      <pc:sldChg chg="modTransition">
        <pc:chgData name="Jonas Westerholm" userId="3246c170-62c4-4f57-86e2-dc11af8d2b45" providerId="ADAL" clId="{F4593CF4-5D33-4816-99D9-113A82F4AF0C}" dt="2023-08-30T13:33:36.107" v="665"/>
        <pc:sldMkLst>
          <pc:docMk/>
          <pc:sldMk cId="3005930629" sldId="263"/>
        </pc:sldMkLst>
      </pc:sldChg>
      <pc:sldChg chg="modTransition">
        <pc:chgData name="Jonas Westerholm" userId="3246c170-62c4-4f57-86e2-dc11af8d2b45" providerId="ADAL" clId="{F4593CF4-5D33-4816-99D9-113A82F4AF0C}" dt="2023-08-30T13:33:36.107" v="665"/>
        <pc:sldMkLst>
          <pc:docMk/>
          <pc:sldMk cId="1907896128" sldId="264"/>
        </pc:sldMkLst>
      </pc:sldChg>
      <pc:sldChg chg="delSp modTransition">
        <pc:chgData name="Jonas Westerholm" userId="3246c170-62c4-4f57-86e2-dc11af8d2b45" providerId="ADAL" clId="{F4593CF4-5D33-4816-99D9-113A82F4AF0C}" dt="2023-09-28T08:49:24.622" v="692" actId="21"/>
        <pc:sldMkLst>
          <pc:docMk/>
          <pc:sldMk cId="2970967626" sldId="265"/>
        </pc:sldMkLst>
        <pc:picChg chg="del">
          <ac:chgData name="Jonas Westerholm" userId="3246c170-62c4-4f57-86e2-dc11af8d2b45" providerId="ADAL" clId="{F4593CF4-5D33-4816-99D9-113A82F4AF0C}" dt="2023-09-28T08:49:24.622" v="692" actId="21"/>
          <ac:picMkLst>
            <pc:docMk/>
            <pc:sldMk cId="2970967626" sldId="265"/>
            <ac:picMk id="2050" creationId="{6EF1F197-01B3-2C9F-F04C-F7E0DCC3903A}"/>
          </ac:picMkLst>
        </pc:picChg>
      </pc:sldChg>
      <pc:sldChg chg="modTransition">
        <pc:chgData name="Jonas Westerholm" userId="3246c170-62c4-4f57-86e2-dc11af8d2b45" providerId="ADAL" clId="{F4593CF4-5D33-4816-99D9-113A82F4AF0C}" dt="2023-09-20T18:53:38.579" v="672"/>
        <pc:sldMkLst>
          <pc:docMk/>
          <pc:sldMk cId="2894478651" sldId="266"/>
        </pc:sldMkLst>
      </pc:sldChg>
      <pc:sldChg chg="modTransition">
        <pc:chgData name="Jonas Westerholm" userId="3246c170-62c4-4f57-86e2-dc11af8d2b45" providerId="ADAL" clId="{F4593CF4-5D33-4816-99D9-113A82F4AF0C}" dt="2023-09-20T18:53:38.579" v="672"/>
        <pc:sldMkLst>
          <pc:docMk/>
          <pc:sldMk cId="3254460507" sldId="268"/>
        </pc:sldMkLst>
      </pc:sldChg>
      <pc:sldChg chg="modTransition">
        <pc:chgData name="Jonas Westerholm" userId="3246c170-62c4-4f57-86e2-dc11af8d2b45" providerId="ADAL" clId="{F4593CF4-5D33-4816-99D9-113A82F4AF0C}" dt="2023-09-20T18:53:38.579" v="672"/>
        <pc:sldMkLst>
          <pc:docMk/>
          <pc:sldMk cId="1630235711" sldId="269"/>
        </pc:sldMkLst>
      </pc:sldChg>
      <pc:sldChg chg="del modTransition">
        <pc:chgData name="Jonas Westerholm" userId="3246c170-62c4-4f57-86e2-dc11af8d2b45" providerId="ADAL" clId="{F4593CF4-5D33-4816-99D9-113A82F4AF0C}" dt="2023-09-28T07:14:11.814" v="675" actId="47"/>
        <pc:sldMkLst>
          <pc:docMk/>
          <pc:sldMk cId="3889757693" sldId="270"/>
        </pc:sldMkLst>
      </pc:sldChg>
      <pc:sldChg chg="modSp mod modTransition">
        <pc:chgData name="Jonas Westerholm" userId="3246c170-62c4-4f57-86e2-dc11af8d2b45" providerId="ADAL" clId="{F4593CF4-5D33-4816-99D9-113A82F4AF0C}" dt="2023-09-28T08:52:48.469" v="779" actId="20577"/>
        <pc:sldMkLst>
          <pc:docMk/>
          <pc:sldMk cId="2635955008" sldId="271"/>
        </pc:sldMkLst>
        <pc:spChg chg="mod">
          <ac:chgData name="Jonas Westerholm" userId="3246c170-62c4-4f57-86e2-dc11af8d2b45" providerId="ADAL" clId="{F4593CF4-5D33-4816-99D9-113A82F4AF0C}" dt="2023-09-28T08:52:48.469" v="779" actId="20577"/>
          <ac:spMkLst>
            <pc:docMk/>
            <pc:sldMk cId="2635955008" sldId="271"/>
            <ac:spMk id="3" creationId="{00000000-0000-0000-0000-000000000000}"/>
          </ac:spMkLst>
        </pc:spChg>
      </pc:sldChg>
      <pc:sldChg chg="addSp delSp modSp mod ord modTransition">
        <pc:chgData name="Jonas Westerholm" userId="3246c170-62c4-4f57-86e2-dc11af8d2b45" providerId="ADAL" clId="{F4593CF4-5D33-4816-99D9-113A82F4AF0C}" dt="2023-08-30T13:33:36.107" v="665"/>
        <pc:sldMkLst>
          <pc:docMk/>
          <pc:sldMk cId="348497151" sldId="272"/>
        </pc:sldMkLst>
        <pc:spChg chg="mod">
          <ac:chgData name="Jonas Westerholm" userId="3246c170-62c4-4f57-86e2-dc11af8d2b45" providerId="ADAL" clId="{F4593CF4-5D33-4816-99D9-113A82F4AF0C}" dt="2023-08-25T12:21:57.507" v="626" actId="20577"/>
          <ac:spMkLst>
            <pc:docMk/>
            <pc:sldMk cId="348497151" sldId="272"/>
            <ac:spMk id="4" creationId="{EDB86AC0-9FE8-C6F2-D6F1-A05DCD33E818}"/>
          </ac:spMkLst>
        </pc:spChg>
        <pc:picChg chg="del">
          <ac:chgData name="Jonas Westerholm" userId="3246c170-62c4-4f57-86e2-dc11af8d2b45" providerId="ADAL" clId="{F4593CF4-5D33-4816-99D9-113A82F4AF0C}" dt="2023-08-25T11:46:19.308" v="16" actId="478"/>
          <ac:picMkLst>
            <pc:docMk/>
            <pc:sldMk cId="348497151" sldId="272"/>
            <ac:picMk id="3" creationId="{4DAD0082-98DD-9CED-023C-7C6455F55662}"/>
          </ac:picMkLst>
        </pc:picChg>
        <pc:picChg chg="add mod">
          <ac:chgData name="Jonas Westerholm" userId="3246c170-62c4-4f57-86e2-dc11af8d2b45" providerId="ADAL" clId="{F4593CF4-5D33-4816-99D9-113A82F4AF0C}" dt="2023-08-25T11:47:41.532" v="23" actId="14100"/>
          <ac:picMkLst>
            <pc:docMk/>
            <pc:sldMk cId="348497151" sldId="272"/>
            <ac:picMk id="5" creationId="{CB709987-3E7C-A96E-DD64-D966A9B34468}"/>
          </ac:picMkLst>
        </pc:picChg>
        <pc:picChg chg="add mod">
          <ac:chgData name="Jonas Westerholm" userId="3246c170-62c4-4f57-86e2-dc11af8d2b45" providerId="ADAL" clId="{F4593CF4-5D33-4816-99D9-113A82F4AF0C}" dt="2023-08-25T11:49:20.890" v="31" actId="167"/>
          <ac:picMkLst>
            <pc:docMk/>
            <pc:sldMk cId="348497151" sldId="272"/>
            <ac:picMk id="6" creationId="{0D86D3A5-E704-EBD4-0888-A337999C9FEB}"/>
          </ac:picMkLst>
        </pc:picChg>
        <pc:picChg chg="mod">
          <ac:chgData name="Jonas Westerholm" userId="3246c170-62c4-4f57-86e2-dc11af8d2b45" providerId="ADAL" clId="{F4593CF4-5D33-4816-99D9-113A82F4AF0C}" dt="2023-08-25T11:47:50.058" v="25" actId="14100"/>
          <ac:picMkLst>
            <pc:docMk/>
            <pc:sldMk cId="348497151" sldId="272"/>
            <ac:picMk id="2050" creationId="{6E51F6BB-F246-4CA3-C13C-966BFA5D59DB}"/>
          </ac:picMkLst>
        </pc:picChg>
      </pc:sldChg>
      <pc:sldChg chg="modSp del mod modTransition modShow">
        <pc:chgData name="Jonas Westerholm" userId="3246c170-62c4-4f57-86e2-dc11af8d2b45" providerId="ADAL" clId="{F4593CF4-5D33-4816-99D9-113A82F4AF0C}" dt="2023-09-28T08:58:06.039" v="780" actId="729"/>
        <pc:sldMkLst>
          <pc:docMk/>
          <pc:sldMk cId="495441612" sldId="273"/>
        </pc:sldMkLst>
        <pc:picChg chg="mod">
          <ac:chgData name="Jonas Westerholm" userId="3246c170-62c4-4f57-86e2-dc11af8d2b45" providerId="ADAL" clId="{F4593CF4-5D33-4816-99D9-113A82F4AF0C}" dt="2023-09-28T08:38:34.444" v="679" actId="1076"/>
          <ac:picMkLst>
            <pc:docMk/>
            <pc:sldMk cId="495441612" sldId="273"/>
            <ac:picMk id="4" creationId="{39F43479-4772-6124-0C28-E0B032A70084}"/>
          </ac:picMkLst>
        </pc:picChg>
      </pc:sldChg>
      <pc:sldChg chg="del">
        <pc:chgData name="Jonas Westerholm" userId="3246c170-62c4-4f57-86e2-dc11af8d2b45" providerId="ADAL" clId="{F4593CF4-5D33-4816-99D9-113A82F4AF0C}" dt="2023-08-25T11:35:24.513" v="0" actId="47"/>
        <pc:sldMkLst>
          <pc:docMk/>
          <pc:sldMk cId="2023235412" sldId="274"/>
        </pc:sldMkLst>
      </pc:sldChg>
      <pc:sldChg chg="addSp delSp modSp mod ord modTransition">
        <pc:chgData name="Jonas Westerholm" userId="3246c170-62c4-4f57-86e2-dc11af8d2b45" providerId="ADAL" clId="{F4593CF4-5D33-4816-99D9-113A82F4AF0C}" dt="2023-09-20T18:53:02.858" v="671"/>
        <pc:sldMkLst>
          <pc:docMk/>
          <pc:sldMk cId="1556036726" sldId="275"/>
        </pc:sldMkLst>
        <pc:spChg chg="mod">
          <ac:chgData name="Jonas Westerholm" userId="3246c170-62c4-4f57-86e2-dc11af8d2b45" providerId="ADAL" clId="{F4593CF4-5D33-4816-99D9-113A82F4AF0C}" dt="2023-08-25T12:22:16.912" v="627" actId="2711"/>
          <ac:spMkLst>
            <pc:docMk/>
            <pc:sldMk cId="1556036726" sldId="275"/>
            <ac:spMk id="4" creationId="{EDB86AC0-9FE8-C6F2-D6F1-A05DCD33E818}"/>
          </ac:spMkLst>
        </pc:spChg>
        <pc:picChg chg="add mod">
          <ac:chgData name="Jonas Westerholm" userId="3246c170-62c4-4f57-86e2-dc11af8d2b45" providerId="ADAL" clId="{F4593CF4-5D33-4816-99D9-113A82F4AF0C}" dt="2023-08-25T11:50:01.228" v="34"/>
          <ac:picMkLst>
            <pc:docMk/>
            <pc:sldMk cId="1556036726" sldId="275"/>
            <ac:picMk id="2" creationId="{DD7B8C35-8E8F-ACC0-D61E-F62D44B6E48E}"/>
          </ac:picMkLst>
        </pc:picChg>
        <pc:picChg chg="del">
          <ac:chgData name="Jonas Westerholm" userId="3246c170-62c4-4f57-86e2-dc11af8d2b45" providerId="ADAL" clId="{F4593CF4-5D33-4816-99D9-113A82F4AF0C}" dt="2023-08-25T11:49:43.483" v="33" actId="478"/>
          <ac:picMkLst>
            <pc:docMk/>
            <pc:sldMk cId="1556036726" sldId="275"/>
            <ac:picMk id="3" creationId="{4DAD0082-98DD-9CED-023C-7C6455F55662}"/>
          </ac:picMkLst>
        </pc:picChg>
        <pc:picChg chg="add mod">
          <ac:chgData name="Jonas Westerholm" userId="3246c170-62c4-4f57-86e2-dc11af8d2b45" providerId="ADAL" clId="{F4593CF4-5D33-4816-99D9-113A82F4AF0C}" dt="2023-08-25T11:50:01.228" v="34"/>
          <ac:picMkLst>
            <pc:docMk/>
            <pc:sldMk cId="1556036726" sldId="275"/>
            <ac:picMk id="5" creationId="{A6D2213B-98F8-079B-C010-CE463D180A18}"/>
          </ac:picMkLst>
        </pc:picChg>
        <pc:picChg chg="add mod">
          <ac:chgData name="Jonas Westerholm" userId="3246c170-62c4-4f57-86e2-dc11af8d2b45" providerId="ADAL" clId="{F4593CF4-5D33-4816-99D9-113A82F4AF0C}" dt="2023-08-25T11:50:01.228" v="34"/>
          <ac:picMkLst>
            <pc:docMk/>
            <pc:sldMk cId="1556036726" sldId="275"/>
            <ac:picMk id="6" creationId="{E3864A96-81F9-B61F-570F-627B908077B5}"/>
          </ac:picMkLst>
        </pc:picChg>
        <pc:picChg chg="del">
          <ac:chgData name="Jonas Westerholm" userId="3246c170-62c4-4f57-86e2-dc11af8d2b45" providerId="ADAL" clId="{F4593CF4-5D33-4816-99D9-113A82F4AF0C}" dt="2023-08-25T11:49:43.483" v="33" actId="478"/>
          <ac:picMkLst>
            <pc:docMk/>
            <pc:sldMk cId="1556036726" sldId="275"/>
            <ac:picMk id="2050" creationId="{6E51F6BB-F246-4CA3-C13C-966BFA5D59DB}"/>
          </ac:picMkLst>
        </pc:picChg>
      </pc:sldChg>
      <pc:sldChg chg="modTransition modAnim">
        <pc:chgData name="Jonas Westerholm" userId="3246c170-62c4-4f57-86e2-dc11af8d2b45" providerId="ADAL" clId="{F4593CF4-5D33-4816-99D9-113A82F4AF0C}" dt="2023-08-30T13:33:36.107" v="665"/>
        <pc:sldMkLst>
          <pc:docMk/>
          <pc:sldMk cId="2075652094" sldId="276"/>
        </pc:sldMkLst>
      </pc:sldChg>
      <pc:sldChg chg="modTransition modAnim">
        <pc:chgData name="Jonas Westerholm" userId="3246c170-62c4-4f57-86e2-dc11af8d2b45" providerId="ADAL" clId="{F4593CF4-5D33-4816-99D9-113A82F4AF0C}" dt="2023-09-28T08:45:38.424" v="687"/>
        <pc:sldMkLst>
          <pc:docMk/>
          <pc:sldMk cId="3185748337" sldId="277"/>
        </pc:sldMkLst>
      </pc:sldChg>
      <pc:sldChg chg="modTransition modAnim">
        <pc:chgData name="Jonas Westerholm" userId="3246c170-62c4-4f57-86e2-dc11af8d2b45" providerId="ADAL" clId="{F4593CF4-5D33-4816-99D9-113A82F4AF0C}" dt="2023-08-30T13:33:36.107" v="665"/>
        <pc:sldMkLst>
          <pc:docMk/>
          <pc:sldMk cId="4123995026" sldId="278"/>
        </pc:sldMkLst>
      </pc:sldChg>
      <pc:sldChg chg="modTransition modAnim">
        <pc:chgData name="Jonas Westerholm" userId="3246c170-62c4-4f57-86e2-dc11af8d2b45" providerId="ADAL" clId="{F4593CF4-5D33-4816-99D9-113A82F4AF0C}" dt="2023-08-30T13:33:36.107" v="665"/>
        <pc:sldMkLst>
          <pc:docMk/>
          <pc:sldMk cId="358636874" sldId="279"/>
        </pc:sldMkLst>
      </pc:sldChg>
      <pc:sldChg chg="addSp modSp new mod ord modTransition">
        <pc:chgData name="Jonas Westerholm" userId="3246c170-62c4-4f57-86e2-dc11af8d2b45" providerId="ADAL" clId="{F4593CF4-5D33-4816-99D9-113A82F4AF0C}" dt="2023-08-30T13:33:36.107" v="665"/>
        <pc:sldMkLst>
          <pc:docMk/>
          <pc:sldMk cId="2534574541" sldId="280"/>
        </pc:sldMkLst>
        <pc:spChg chg="add mod">
          <ac:chgData name="Jonas Westerholm" userId="3246c170-62c4-4f57-86e2-dc11af8d2b45" providerId="ADAL" clId="{F4593CF4-5D33-4816-99D9-113A82F4AF0C}" dt="2023-08-25T12:30:08.608" v="640" actId="20577"/>
          <ac:spMkLst>
            <pc:docMk/>
            <pc:sldMk cId="2534574541" sldId="280"/>
            <ac:spMk id="2" creationId="{5035DB5F-FF06-71D5-120C-FE7C00AEE8E6}"/>
          </ac:spMkLst>
        </pc:spChg>
        <pc:picChg chg="add mod">
          <ac:chgData name="Jonas Westerholm" userId="3246c170-62c4-4f57-86e2-dc11af8d2b45" providerId="ADAL" clId="{F4593CF4-5D33-4816-99D9-113A82F4AF0C}" dt="2023-08-25T11:54:30.684" v="119" actId="1076"/>
          <ac:picMkLst>
            <pc:docMk/>
            <pc:sldMk cId="2534574541" sldId="280"/>
            <ac:picMk id="1026" creationId="{CD3A1299-9FBA-5199-CE0E-48710C3EB97D}"/>
          </ac:picMkLst>
        </pc:picChg>
      </pc:sldChg>
      <pc:sldChg chg="addSp delSp modSp new mod modTransition modAnim">
        <pc:chgData name="Jonas Westerholm" userId="3246c170-62c4-4f57-86e2-dc11af8d2b45" providerId="ADAL" clId="{F4593CF4-5D33-4816-99D9-113A82F4AF0C}" dt="2023-08-30T13:33:36.107" v="665"/>
        <pc:sldMkLst>
          <pc:docMk/>
          <pc:sldMk cId="3864013667" sldId="281"/>
        </pc:sldMkLst>
        <pc:spChg chg="add mod">
          <ac:chgData name="Jonas Westerholm" userId="3246c170-62c4-4f57-86e2-dc11af8d2b45" providerId="ADAL" clId="{F4593CF4-5D33-4816-99D9-113A82F4AF0C}" dt="2023-08-25T12:10:52.266" v="400" actId="207"/>
          <ac:spMkLst>
            <pc:docMk/>
            <pc:sldMk cId="3864013667" sldId="281"/>
            <ac:spMk id="2" creationId="{249C7556-96E6-9020-EF84-81F7B12EE99B}"/>
          </ac:spMkLst>
        </pc:spChg>
        <pc:spChg chg="add mod">
          <ac:chgData name="Jonas Westerholm" userId="3246c170-62c4-4f57-86e2-dc11af8d2b45" providerId="ADAL" clId="{F4593CF4-5D33-4816-99D9-113A82F4AF0C}" dt="2023-08-25T12:10:31.877" v="399" actId="120"/>
          <ac:spMkLst>
            <pc:docMk/>
            <pc:sldMk cId="3864013667" sldId="281"/>
            <ac:spMk id="3" creationId="{1943D188-FBC8-57FF-D0ED-FAC69186F33C}"/>
          </ac:spMkLst>
        </pc:spChg>
        <pc:spChg chg="add mod">
          <ac:chgData name="Jonas Westerholm" userId="3246c170-62c4-4f57-86e2-dc11af8d2b45" providerId="ADAL" clId="{F4593CF4-5D33-4816-99D9-113A82F4AF0C}" dt="2023-08-25T12:15:24.476" v="421" actId="1076"/>
          <ac:spMkLst>
            <pc:docMk/>
            <pc:sldMk cId="3864013667" sldId="281"/>
            <ac:spMk id="4" creationId="{80F94561-B85E-7C1C-419C-18A3E10BE0CF}"/>
          </ac:spMkLst>
        </pc:spChg>
        <pc:spChg chg="add mod">
          <ac:chgData name="Jonas Westerholm" userId="3246c170-62c4-4f57-86e2-dc11af8d2b45" providerId="ADAL" clId="{F4593CF4-5D33-4816-99D9-113A82F4AF0C}" dt="2023-08-25T12:16:57.200" v="466" actId="1076"/>
          <ac:spMkLst>
            <pc:docMk/>
            <pc:sldMk cId="3864013667" sldId="281"/>
            <ac:spMk id="7" creationId="{07FC175E-AA15-EE74-EC24-936DA9A04C63}"/>
          </ac:spMkLst>
        </pc:spChg>
        <pc:spChg chg="add mod">
          <ac:chgData name="Jonas Westerholm" userId="3246c170-62c4-4f57-86e2-dc11af8d2b45" providerId="ADAL" clId="{F4593CF4-5D33-4816-99D9-113A82F4AF0C}" dt="2023-08-25T12:19:14.879" v="511" actId="1076"/>
          <ac:spMkLst>
            <pc:docMk/>
            <pc:sldMk cId="3864013667" sldId="281"/>
            <ac:spMk id="8" creationId="{98AD6268-CC68-D847-D2FD-4023EB79AF7D}"/>
          </ac:spMkLst>
        </pc:spChg>
        <pc:spChg chg="add del mod">
          <ac:chgData name="Jonas Westerholm" userId="3246c170-62c4-4f57-86e2-dc11af8d2b45" providerId="ADAL" clId="{F4593CF4-5D33-4816-99D9-113A82F4AF0C}" dt="2023-08-25T12:18:12.535" v="505" actId="478"/>
          <ac:spMkLst>
            <pc:docMk/>
            <pc:sldMk cId="3864013667" sldId="281"/>
            <ac:spMk id="9" creationId="{8D7AA3C0-90BD-C0A4-F682-8D1F567BDB16}"/>
          </ac:spMkLst>
        </pc:spChg>
        <pc:spChg chg="add mod">
          <ac:chgData name="Jonas Westerholm" userId="3246c170-62c4-4f57-86e2-dc11af8d2b45" providerId="ADAL" clId="{F4593CF4-5D33-4816-99D9-113A82F4AF0C}" dt="2023-08-25T12:20:10.214" v="575" actId="1076"/>
          <ac:spMkLst>
            <pc:docMk/>
            <pc:sldMk cId="3864013667" sldId="281"/>
            <ac:spMk id="13" creationId="{2E82DFCC-C098-D42B-789F-40EC7282DCA0}"/>
          </ac:spMkLst>
        </pc:spChg>
        <pc:picChg chg="add mod">
          <ac:chgData name="Jonas Westerholm" userId="3246c170-62c4-4f57-86e2-dc11af8d2b45" providerId="ADAL" clId="{F4593CF4-5D33-4816-99D9-113A82F4AF0C}" dt="2023-08-25T12:20:26.863" v="620" actId="1035"/>
          <ac:picMkLst>
            <pc:docMk/>
            <pc:sldMk cId="3864013667" sldId="281"/>
            <ac:picMk id="3074" creationId="{F7895AEE-6A21-47D6-18A4-D5BC76FB0975}"/>
          </ac:picMkLst>
        </pc:picChg>
        <pc:picChg chg="add mod">
          <ac:chgData name="Jonas Westerholm" userId="3246c170-62c4-4f57-86e2-dc11af8d2b45" providerId="ADAL" clId="{F4593CF4-5D33-4816-99D9-113A82F4AF0C}" dt="2023-08-25T12:20:26.863" v="620" actId="1035"/>
          <ac:picMkLst>
            <pc:docMk/>
            <pc:sldMk cId="3864013667" sldId="281"/>
            <ac:picMk id="3076" creationId="{D26868F9-C603-C9F6-677F-82D8866F3883}"/>
          </ac:picMkLst>
        </pc:picChg>
        <pc:picChg chg="add mod">
          <ac:chgData name="Jonas Westerholm" userId="3246c170-62c4-4f57-86e2-dc11af8d2b45" providerId="ADAL" clId="{F4593CF4-5D33-4816-99D9-113A82F4AF0C}" dt="2023-08-25T12:20:26.863" v="620" actId="1035"/>
          <ac:picMkLst>
            <pc:docMk/>
            <pc:sldMk cId="3864013667" sldId="281"/>
            <ac:picMk id="3078" creationId="{169EB2A6-39CC-D4CC-D608-CCECA7FC9C7B}"/>
          </ac:picMkLst>
        </pc:picChg>
        <pc:picChg chg="add mod">
          <ac:chgData name="Jonas Westerholm" userId="3246c170-62c4-4f57-86e2-dc11af8d2b45" providerId="ADAL" clId="{F4593CF4-5D33-4816-99D9-113A82F4AF0C}" dt="2023-08-25T12:20:26.863" v="620" actId="1035"/>
          <ac:picMkLst>
            <pc:docMk/>
            <pc:sldMk cId="3864013667" sldId="281"/>
            <ac:picMk id="3080" creationId="{951184AF-51F1-F149-0DC7-1ECEF613C495}"/>
          </ac:picMkLst>
        </pc:picChg>
        <pc:picChg chg="add mod">
          <ac:chgData name="Jonas Westerholm" userId="3246c170-62c4-4f57-86e2-dc11af8d2b45" providerId="ADAL" clId="{F4593CF4-5D33-4816-99D9-113A82F4AF0C}" dt="2023-08-25T12:20:26.863" v="620" actId="1035"/>
          <ac:picMkLst>
            <pc:docMk/>
            <pc:sldMk cId="3864013667" sldId="281"/>
            <ac:picMk id="3082" creationId="{374E7E42-120E-FF34-6D20-DFBEA00C335C}"/>
          </ac:picMkLst>
        </pc:picChg>
        <pc:cxnChg chg="add mod">
          <ac:chgData name="Jonas Westerholm" userId="3246c170-62c4-4f57-86e2-dc11af8d2b45" providerId="ADAL" clId="{F4593CF4-5D33-4816-99D9-113A82F4AF0C}" dt="2023-08-25T12:16:04.097" v="429" actId="692"/>
          <ac:cxnSpMkLst>
            <pc:docMk/>
            <pc:sldMk cId="3864013667" sldId="281"/>
            <ac:cxnSpMk id="6" creationId="{4D86C313-8084-0396-D85F-6BF568FB2CC7}"/>
          </ac:cxnSpMkLst>
        </pc:cxnChg>
        <pc:cxnChg chg="add mod">
          <ac:chgData name="Jonas Westerholm" userId="3246c170-62c4-4f57-86e2-dc11af8d2b45" providerId="ADAL" clId="{F4593CF4-5D33-4816-99D9-113A82F4AF0C}" dt="2023-08-25T12:18:41.420" v="508" actId="1076"/>
          <ac:cxnSpMkLst>
            <pc:docMk/>
            <pc:sldMk cId="3864013667" sldId="281"/>
            <ac:cxnSpMk id="10" creationId="{A109CD16-A03E-95E7-4EE2-88C0C3280968}"/>
          </ac:cxnSpMkLst>
        </pc:cxnChg>
        <pc:cxnChg chg="add mod">
          <ac:chgData name="Jonas Westerholm" userId="3246c170-62c4-4f57-86e2-dc11af8d2b45" providerId="ADAL" clId="{F4593CF4-5D33-4816-99D9-113A82F4AF0C}" dt="2023-08-25T12:19:09.689" v="510" actId="1076"/>
          <ac:cxnSpMkLst>
            <pc:docMk/>
            <pc:sldMk cId="3864013667" sldId="281"/>
            <ac:cxnSpMk id="12" creationId="{782457CA-5DBB-2809-7639-7B362D11CA32}"/>
          </ac:cxnSpMkLst>
        </pc:cxnChg>
      </pc:sldChg>
      <pc:sldChg chg="addSp modSp new mod modTransition setBg">
        <pc:chgData name="Jonas Westerholm" userId="3246c170-62c4-4f57-86e2-dc11af8d2b45" providerId="ADAL" clId="{F4593CF4-5D33-4816-99D9-113A82F4AF0C}" dt="2023-08-30T13:33:36.107" v="665"/>
        <pc:sldMkLst>
          <pc:docMk/>
          <pc:sldMk cId="3978358436" sldId="282"/>
        </pc:sldMkLst>
        <pc:picChg chg="add mod">
          <ac:chgData name="Jonas Westerholm" userId="3246c170-62c4-4f57-86e2-dc11af8d2b45" providerId="ADAL" clId="{F4593CF4-5D33-4816-99D9-113A82F4AF0C}" dt="2023-08-30T13:29:02.427" v="664" actId="26606"/>
          <ac:picMkLst>
            <pc:docMk/>
            <pc:sldMk cId="3978358436" sldId="282"/>
            <ac:picMk id="3" creationId="{B814C784-8426-0C16-DB30-1A33B74F4F23}"/>
          </ac:picMkLst>
        </pc:picChg>
      </pc:sldChg>
      <pc:sldChg chg="addSp modSp new mod modTransition">
        <pc:chgData name="Jonas Westerholm" userId="3246c170-62c4-4f57-86e2-dc11af8d2b45" providerId="ADAL" clId="{F4593CF4-5D33-4816-99D9-113A82F4AF0C}" dt="2023-09-20T18:55:16.374" v="673"/>
        <pc:sldMkLst>
          <pc:docMk/>
          <pc:sldMk cId="1714007835" sldId="283"/>
        </pc:sldMkLst>
        <pc:picChg chg="add mod">
          <ac:chgData name="Jonas Westerholm" userId="3246c170-62c4-4f57-86e2-dc11af8d2b45" providerId="ADAL" clId="{F4593CF4-5D33-4816-99D9-113A82F4AF0C}" dt="2023-09-04T07:17:42.172" v="670" actId="14100"/>
          <ac:picMkLst>
            <pc:docMk/>
            <pc:sldMk cId="1714007835" sldId="283"/>
            <ac:picMk id="3" creationId="{6DE2777C-CA6B-5C4D-C868-ED58EEF5771D}"/>
          </ac:picMkLst>
        </pc:picChg>
      </pc:sldChg>
      <pc:sldChg chg="addSp modSp new mod ord modTransition setBg">
        <pc:chgData name="Jonas Westerholm" userId="3246c170-62c4-4f57-86e2-dc11af8d2b45" providerId="ADAL" clId="{F4593CF4-5D33-4816-99D9-113A82F4AF0C}" dt="2023-09-28T08:45:38.424" v="687"/>
        <pc:sldMkLst>
          <pc:docMk/>
          <pc:sldMk cId="396860510" sldId="284"/>
        </pc:sldMkLst>
        <pc:spChg chg="add">
          <ac:chgData name="Jonas Westerholm" userId="3246c170-62c4-4f57-86e2-dc11af8d2b45" providerId="ADAL" clId="{F4593CF4-5D33-4816-99D9-113A82F4AF0C}" dt="2023-09-28T08:38:47.059" v="681" actId="26606"/>
          <ac:spMkLst>
            <pc:docMk/>
            <pc:sldMk cId="396860510" sldId="284"/>
            <ac:spMk id="7" creationId="{42A4FC2C-047E-45A5-965D-8E1E3BF09BC6}"/>
          </ac:spMkLst>
        </pc:spChg>
        <pc:picChg chg="add mod">
          <ac:chgData name="Jonas Westerholm" userId="3246c170-62c4-4f57-86e2-dc11af8d2b45" providerId="ADAL" clId="{F4593CF4-5D33-4816-99D9-113A82F4AF0C}" dt="2023-09-28T08:38:47.059" v="681" actId="26606"/>
          <ac:picMkLst>
            <pc:docMk/>
            <pc:sldMk cId="396860510" sldId="284"/>
            <ac:picMk id="2" creationId="{A3CE0CFA-502C-FAA4-5067-8E3964DD99A1}"/>
          </ac:picMkLst>
        </pc:picChg>
      </pc:sldChg>
      <pc:sldChg chg="addSp modSp new mod modTransition setBg">
        <pc:chgData name="Jonas Westerholm" userId="3246c170-62c4-4f57-86e2-dc11af8d2b45" providerId="ADAL" clId="{F4593CF4-5D33-4816-99D9-113A82F4AF0C}" dt="2023-09-28T08:46:39.684" v="690" actId="26606"/>
        <pc:sldMkLst>
          <pc:docMk/>
          <pc:sldMk cId="3408488873" sldId="285"/>
        </pc:sldMkLst>
        <pc:spChg chg="add">
          <ac:chgData name="Jonas Westerholm" userId="3246c170-62c4-4f57-86e2-dc11af8d2b45" providerId="ADAL" clId="{F4593CF4-5D33-4816-99D9-113A82F4AF0C}" dt="2023-09-28T08:46:39.684" v="690" actId="26606"/>
          <ac:spMkLst>
            <pc:docMk/>
            <pc:sldMk cId="3408488873" sldId="285"/>
            <ac:spMk id="1035" creationId="{FABB624F-BF77-4AE1-B71D-2D681D4731B8}"/>
          </ac:spMkLst>
        </pc:spChg>
        <pc:picChg chg="add mod">
          <ac:chgData name="Jonas Westerholm" userId="3246c170-62c4-4f57-86e2-dc11af8d2b45" providerId="ADAL" clId="{F4593CF4-5D33-4816-99D9-113A82F4AF0C}" dt="2023-09-28T08:46:39.684" v="690" actId="26606"/>
          <ac:picMkLst>
            <pc:docMk/>
            <pc:sldMk cId="3408488873" sldId="285"/>
            <ac:picMk id="1026" creationId="{E9087FBA-DEB3-AE57-677D-90A9248DA4C6}"/>
          </ac:picMkLst>
        </pc:picChg>
        <pc:picChg chg="add mod">
          <ac:chgData name="Jonas Westerholm" userId="3246c170-62c4-4f57-86e2-dc11af8d2b45" providerId="ADAL" clId="{F4593CF4-5D33-4816-99D9-113A82F4AF0C}" dt="2023-09-28T08:46:39.684" v="690" actId="26606"/>
          <ac:picMkLst>
            <pc:docMk/>
            <pc:sldMk cId="3408488873" sldId="285"/>
            <ac:picMk id="1028" creationId="{42EAACEE-6471-7BB6-38D8-94F516C607AB}"/>
          </ac:picMkLst>
        </pc:picChg>
        <pc:picChg chg="add mod">
          <ac:chgData name="Jonas Westerholm" userId="3246c170-62c4-4f57-86e2-dc11af8d2b45" providerId="ADAL" clId="{F4593CF4-5D33-4816-99D9-113A82F4AF0C}" dt="2023-09-28T08:46:39.684" v="690" actId="26606"/>
          <ac:picMkLst>
            <pc:docMk/>
            <pc:sldMk cId="3408488873" sldId="285"/>
            <ac:picMk id="1030" creationId="{EE4CA4E8-9AE5-A00B-4795-84A62B1581A4}"/>
          </ac:picMkLst>
        </pc:picChg>
      </pc:sldChg>
      <pc:sldChg chg="addSp modSp new mod setBg">
        <pc:chgData name="Jonas Westerholm" userId="3246c170-62c4-4f57-86e2-dc11af8d2b45" providerId="ADAL" clId="{F4593CF4-5D33-4816-99D9-113A82F4AF0C}" dt="2023-09-28T08:49:33.054" v="694" actId="26606"/>
        <pc:sldMkLst>
          <pc:docMk/>
          <pc:sldMk cId="2947185458" sldId="286"/>
        </pc:sldMkLst>
        <pc:spChg chg="add">
          <ac:chgData name="Jonas Westerholm" userId="3246c170-62c4-4f57-86e2-dc11af8d2b45" providerId="ADAL" clId="{F4593CF4-5D33-4816-99D9-113A82F4AF0C}" dt="2023-09-28T08:49:33.054" v="694" actId="26606"/>
          <ac:spMkLst>
            <pc:docMk/>
            <pc:sldMk cId="2947185458" sldId="286"/>
            <ac:spMk id="7" creationId="{42A4FC2C-047E-45A5-965D-8E1E3BF09BC6}"/>
          </ac:spMkLst>
        </pc:spChg>
        <pc:picChg chg="add mod">
          <ac:chgData name="Jonas Westerholm" userId="3246c170-62c4-4f57-86e2-dc11af8d2b45" providerId="ADAL" clId="{F4593CF4-5D33-4816-99D9-113A82F4AF0C}" dt="2023-09-28T08:49:33.054" v="694" actId="26606"/>
          <ac:picMkLst>
            <pc:docMk/>
            <pc:sldMk cId="2947185458" sldId="286"/>
            <ac:picMk id="2" creationId="{27EEABAD-DE49-2364-5421-B348D23C618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156E4-BBC0-42EC-A9B1-EFBFA452388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v-SE"/>
        </a:p>
      </dgm:t>
    </dgm:pt>
    <dgm:pt modelId="{42467FFA-F8F0-4769-ADB7-939C40BD0829}">
      <dgm:prSet phldrT="[Text]"/>
      <dgm:spPr>
        <a:solidFill>
          <a:schemeClr val="bg1">
            <a:lumMod val="50000"/>
          </a:schemeClr>
        </a:solidFill>
      </dgm:spPr>
      <dgm:t>
        <a:bodyPr/>
        <a:lstStyle/>
        <a:p>
          <a:r>
            <a:rPr lang="sv-SE" dirty="0">
              <a:latin typeface="Bodoni MT Black" panose="02070A03080606020203" pitchFamily="18" charset="0"/>
            </a:rPr>
            <a:t>Kalla kriget – en konflikt med flera dimensioner</a:t>
          </a:r>
        </a:p>
      </dgm:t>
    </dgm:pt>
    <dgm:pt modelId="{941F863F-23F1-4566-9097-877D45FEE2F1}" type="parTrans" cxnId="{3E194BDE-DD73-4826-8C5E-F5523B3E2046}">
      <dgm:prSet/>
      <dgm:spPr/>
      <dgm:t>
        <a:bodyPr/>
        <a:lstStyle/>
        <a:p>
          <a:endParaRPr lang="sv-SE">
            <a:latin typeface="Bodoni MT Black" panose="02070A03080606020203" pitchFamily="18" charset="0"/>
          </a:endParaRPr>
        </a:p>
      </dgm:t>
    </dgm:pt>
    <dgm:pt modelId="{2D150B81-48DF-4585-940D-D597B579ED64}" type="sibTrans" cxnId="{3E194BDE-DD73-4826-8C5E-F5523B3E2046}">
      <dgm:prSet/>
      <dgm:spPr/>
      <dgm:t>
        <a:bodyPr/>
        <a:lstStyle/>
        <a:p>
          <a:endParaRPr lang="sv-SE">
            <a:latin typeface="Bodoni MT Black" panose="02070A03080606020203" pitchFamily="18" charset="0"/>
          </a:endParaRPr>
        </a:p>
      </dgm:t>
    </dgm:pt>
    <dgm:pt modelId="{BECD7C77-6974-450E-87F2-E965A32C1703}">
      <dgm:prSet phldrT="[Text]"/>
      <dgm:spPr>
        <a:solidFill>
          <a:schemeClr val="bg1">
            <a:lumMod val="50000"/>
          </a:schemeClr>
        </a:solidFill>
      </dgm:spPr>
      <dgm:t>
        <a:bodyPr/>
        <a:lstStyle/>
        <a:p>
          <a:r>
            <a:rPr lang="sv-SE" dirty="0">
              <a:latin typeface="Bodoni MT Black" panose="02070A03080606020203" pitchFamily="18" charset="0"/>
            </a:rPr>
            <a:t>Militärt </a:t>
          </a:r>
        </a:p>
      </dgm:t>
    </dgm:pt>
    <dgm:pt modelId="{E4CC7063-EF32-49DB-8C1F-73025EA7E6CA}" type="parTrans" cxnId="{8258211A-604D-4714-A3B8-8B5351C27AA3}">
      <dgm:prSet/>
      <dgm:spPr>
        <a:ln>
          <a:solidFill>
            <a:schemeClr val="tx1"/>
          </a:solidFill>
        </a:ln>
      </dgm:spPr>
      <dgm:t>
        <a:bodyPr/>
        <a:lstStyle/>
        <a:p>
          <a:endParaRPr lang="sv-SE">
            <a:latin typeface="Bodoni MT Black" panose="02070A03080606020203" pitchFamily="18" charset="0"/>
          </a:endParaRPr>
        </a:p>
      </dgm:t>
    </dgm:pt>
    <dgm:pt modelId="{204E1859-678F-4DDC-8E36-ACD3DEA03830}" type="sibTrans" cxnId="{8258211A-604D-4714-A3B8-8B5351C27AA3}">
      <dgm:prSet/>
      <dgm:spPr/>
      <dgm:t>
        <a:bodyPr/>
        <a:lstStyle/>
        <a:p>
          <a:endParaRPr lang="sv-SE">
            <a:latin typeface="Bodoni MT Black" panose="02070A03080606020203" pitchFamily="18" charset="0"/>
          </a:endParaRPr>
        </a:p>
      </dgm:t>
    </dgm:pt>
    <dgm:pt modelId="{B6478AFE-7C25-448B-A2E8-241BC40D9131}">
      <dgm:prSet phldrT="[Text]"/>
      <dgm:spPr>
        <a:solidFill>
          <a:schemeClr val="bg1">
            <a:lumMod val="50000"/>
          </a:schemeClr>
        </a:solidFill>
      </dgm:spPr>
      <dgm:t>
        <a:bodyPr/>
        <a:lstStyle/>
        <a:p>
          <a:r>
            <a:rPr lang="sv-SE" dirty="0">
              <a:latin typeface="Bodoni MT Black" panose="02070A03080606020203" pitchFamily="18" charset="0"/>
            </a:rPr>
            <a:t>Ekonomiskt</a:t>
          </a:r>
        </a:p>
      </dgm:t>
    </dgm:pt>
    <dgm:pt modelId="{906B818D-F313-4394-BEC8-31BE3557D14B}" type="parTrans" cxnId="{165F7C16-6BB0-46DB-AE25-92F1885C5C43}">
      <dgm:prSet/>
      <dgm:spPr>
        <a:ln>
          <a:solidFill>
            <a:schemeClr val="tx1"/>
          </a:solidFill>
        </a:ln>
      </dgm:spPr>
      <dgm:t>
        <a:bodyPr/>
        <a:lstStyle/>
        <a:p>
          <a:endParaRPr lang="sv-SE">
            <a:latin typeface="Bodoni MT Black" panose="02070A03080606020203" pitchFamily="18" charset="0"/>
          </a:endParaRPr>
        </a:p>
      </dgm:t>
    </dgm:pt>
    <dgm:pt modelId="{B77B959B-82CC-4DEA-BBA6-D833F79090D6}" type="sibTrans" cxnId="{165F7C16-6BB0-46DB-AE25-92F1885C5C43}">
      <dgm:prSet/>
      <dgm:spPr/>
      <dgm:t>
        <a:bodyPr/>
        <a:lstStyle/>
        <a:p>
          <a:endParaRPr lang="sv-SE">
            <a:latin typeface="Bodoni MT Black" panose="02070A03080606020203" pitchFamily="18" charset="0"/>
          </a:endParaRPr>
        </a:p>
      </dgm:t>
    </dgm:pt>
    <dgm:pt modelId="{CC736F67-C3F2-4A25-A9B1-C62D1D1B99F8}">
      <dgm:prSet phldrT="[Text]"/>
      <dgm:spPr>
        <a:solidFill>
          <a:schemeClr val="bg1">
            <a:lumMod val="50000"/>
          </a:schemeClr>
        </a:solidFill>
      </dgm:spPr>
      <dgm:t>
        <a:bodyPr/>
        <a:lstStyle/>
        <a:p>
          <a:r>
            <a:rPr lang="sv-SE" dirty="0">
              <a:latin typeface="Bodoni MT Black" panose="02070A03080606020203" pitchFamily="18" charset="0"/>
            </a:rPr>
            <a:t>Politiskt</a:t>
          </a:r>
        </a:p>
      </dgm:t>
    </dgm:pt>
    <dgm:pt modelId="{3B9727DB-4EF8-4A4A-B177-DEB2F5E389F1}" type="parTrans" cxnId="{A4FA5619-E698-4230-A799-F33E481CD8B9}">
      <dgm:prSet/>
      <dgm:spPr>
        <a:ln>
          <a:solidFill>
            <a:schemeClr val="tx1"/>
          </a:solidFill>
        </a:ln>
      </dgm:spPr>
      <dgm:t>
        <a:bodyPr/>
        <a:lstStyle/>
        <a:p>
          <a:endParaRPr lang="sv-SE">
            <a:latin typeface="Bodoni MT Black" panose="02070A03080606020203" pitchFamily="18" charset="0"/>
          </a:endParaRPr>
        </a:p>
      </dgm:t>
    </dgm:pt>
    <dgm:pt modelId="{85ED85F9-E8C0-48CD-AAF3-8F6684401844}" type="sibTrans" cxnId="{A4FA5619-E698-4230-A799-F33E481CD8B9}">
      <dgm:prSet/>
      <dgm:spPr/>
      <dgm:t>
        <a:bodyPr/>
        <a:lstStyle/>
        <a:p>
          <a:endParaRPr lang="sv-SE">
            <a:latin typeface="Bodoni MT Black" panose="02070A03080606020203" pitchFamily="18" charset="0"/>
          </a:endParaRPr>
        </a:p>
      </dgm:t>
    </dgm:pt>
    <dgm:pt modelId="{DF39E2C0-C28B-428B-BD07-345A816FFF83}" type="pres">
      <dgm:prSet presAssocID="{BF3156E4-BBC0-42EC-A9B1-EFBFA452388C}" presName="Name0" presStyleCnt="0">
        <dgm:presLayoutVars>
          <dgm:chPref val="1"/>
          <dgm:dir/>
          <dgm:animOne val="branch"/>
          <dgm:animLvl val="lvl"/>
          <dgm:resizeHandles val="exact"/>
        </dgm:presLayoutVars>
      </dgm:prSet>
      <dgm:spPr/>
    </dgm:pt>
    <dgm:pt modelId="{E7D01BD9-3DA1-40E5-A7E4-01D35AE9C652}" type="pres">
      <dgm:prSet presAssocID="{42467FFA-F8F0-4769-ADB7-939C40BD0829}" presName="root1" presStyleCnt="0"/>
      <dgm:spPr/>
    </dgm:pt>
    <dgm:pt modelId="{74CF3C18-9B4B-40A6-BC6E-6C3DCB80FF01}" type="pres">
      <dgm:prSet presAssocID="{42467FFA-F8F0-4769-ADB7-939C40BD0829}" presName="LevelOneTextNode" presStyleLbl="node0" presStyleIdx="0" presStyleCnt="1">
        <dgm:presLayoutVars>
          <dgm:chPref val="3"/>
        </dgm:presLayoutVars>
      </dgm:prSet>
      <dgm:spPr/>
    </dgm:pt>
    <dgm:pt modelId="{B181476F-C2B5-4532-A427-B1BCB83E877D}" type="pres">
      <dgm:prSet presAssocID="{42467FFA-F8F0-4769-ADB7-939C40BD0829}" presName="level2hierChild" presStyleCnt="0"/>
      <dgm:spPr/>
    </dgm:pt>
    <dgm:pt modelId="{6F738580-B83C-41D9-BBD8-3DB7AF7AF622}" type="pres">
      <dgm:prSet presAssocID="{E4CC7063-EF32-49DB-8C1F-73025EA7E6CA}" presName="conn2-1" presStyleLbl="parChTrans1D2" presStyleIdx="0" presStyleCnt="3"/>
      <dgm:spPr/>
    </dgm:pt>
    <dgm:pt modelId="{4B16AA7D-1A96-4DE5-BA0D-FF01488AF53A}" type="pres">
      <dgm:prSet presAssocID="{E4CC7063-EF32-49DB-8C1F-73025EA7E6CA}" presName="connTx" presStyleLbl="parChTrans1D2" presStyleIdx="0" presStyleCnt="3"/>
      <dgm:spPr/>
    </dgm:pt>
    <dgm:pt modelId="{B93FEC6C-4924-41E4-8168-8A3B0AD3375F}" type="pres">
      <dgm:prSet presAssocID="{BECD7C77-6974-450E-87F2-E965A32C1703}" presName="root2" presStyleCnt="0"/>
      <dgm:spPr/>
    </dgm:pt>
    <dgm:pt modelId="{ABC95917-86AD-4B36-ACDB-EA9F98979797}" type="pres">
      <dgm:prSet presAssocID="{BECD7C77-6974-450E-87F2-E965A32C1703}" presName="LevelTwoTextNode" presStyleLbl="node2" presStyleIdx="0" presStyleCnt="3">
        <dgm:presLayoutVars>
          <dgm:chPref val="3"/>
        </dgm:presLayoutVars>
      </dgm:prSet>
      <dgm:spPr/>
    </dgm:pt>
    <dgm:pt modelId="{F166DD25-7558-4A86-8879-B8C3B78F8F4D}" type="pres">
      <dgm:prSet presAssocID="{BECD7C77-6974-450E-87F2-E965A32C1703}" presName="level3hierChild" presStyleCnt="0"/>
      <dgm:spPr/>
    </dgm:pt>
    <dgm:pt modelId="{BE06A47B-0DC4-4BA1-96F6-28969927A915}" type="pres">
      <dgm:prSet presAssocID="{906B818D-F313-4394-BEC8-31BE3557D14B}" presName="conn2-1" presStyleLbl="parChTrans1D2" presStyleIdx="1" presStyleCnt="3"/>
      <dgm:spPr/>
    </dgm:pt>
    <dgm:pt modelId="{31735B26-09AA-4322-A384-02A521898666}" type="pres">
      <dgm:prSet presAssocID="{906B818D-F313-4394-BEC8-31BE3557D14B}" presName="connTx" presStyleLbl="parChTrans1D2" presStyleIdx="1" presStyleCnt="3"/>
      <dgm:spPr/>
    </dgm:pt>
    <dgm:pt modelId="{0595B5EC-DD40-4CF4-8B50-4A7AB532E5C0}" type="pres">
      <dgm:prSet presAssocID="{B6478AFE-7C25-448B-A2E8-241BC40D9131}" presName="root2" presStyleCnt="0"/>
      <dgm:spPr/>
    </dgm:pt>
    <dgm:pt modelId="{BB910F02-34AC-4D1E-98F7-BD1AB6F731E7}" type="pres">
      <dgm:prSet presAssocID="{B6478AFE-7C25-448B-A2E8-241BC40D9131}" presName="LevelTwoTextNode" presStyleLbl="node2" presStyleIdx="1" presStyleCnt="3">
        <dgm:presLayoutVars>
          <dgm:chPref val="3"/>
        </dgm:presLayoutVars>
      </dgm:prSet>
      <dgm:spPr/>
    </dgm:pt>
    <dgm:pt modelId="{81C477E3-921C-4BFE-85A2-12A19FB03E2B}" type="pres">
      <dgm:prSet presAssocID="{B6478AFE-7C25-448B-A2E8-241BC40D9131}" presName="level3hierChild" presStyleCnt="0"/>
      <dgm:spPr/>
    </dgm:pt>
    <dgm:pt modelId="{4A5EDC0C-69CF-4C53-B8DD-4A634D907AFF}" type="pres">
      <dgm:prSet presAssocID="{3B9727DB-4EF8-4A4A-B177-DEB2F5E389F1}" presName="conn2-1" presStyleLbl="parChTrans1D2" presStyleIdx="2" presStyleCnt="3"/>
      <dgm:spPr/>
    </dgm:pt>
    <dgm:pt modelId="{FEBE6D1B-3097-4AED-BE3F-BDAF57130D52}" type="pres">
      <dgm:prSet presAssocID="{3B9727DB-4EF8-4A4A-B177-DEB2F5E389F1}" presName="connTx" presStyleLbl="parChTrans1D2" presStyleIdx="2" presStyleCnt="3"/>
      <dgm:spPr/>
    </dgm:pt>
    <dgm:pt modelId="{53D5FCDF-4075-46FE-8FFB-556797F36A06}" type="pres">
      <dgm:prSet presAssocID="{CC736F67-C3F2-4A25-A9B1-C62D1D1B99F8}" presName="root2" presStyleCnt="0"/>
      <dgm:spPr/>
    </dgm:pt>
    <dgm:pt modelId="{B73AFA85-246F-4294-85CF-59B373896B2F}" type="pres">
      <dgm:prSet presAssocID="{CC736F67-C3F2-4A25-A9B1-C62D1D1B99F8}" presName="LevelTwoTextNode" presStyleLbl="node2" presStyleIdx="2" presStyleCnt="3">
        <dgm:presLayoutVars>
          <dgm:chPref val="3"/>
        </dgm:presLayoutVars>
      </dgm:prSet>
      <dgm:spPr/>
    </dgm:pt>
    <dgm:pt modelId="{F95BC8DF-BF63-41CC-A22A-3B8C352AD542}" type="pres">
      <dgm:prSet presAssocID="{CC736F67-C3F2-4A25-A9B1-C62D1D1B99F8}" presName="level3hierChild" presStyleCnt="0"/>
      <dgm:spPr/>
    </dgm:pt>
  </dgm:ptLst>
  <dgm:cxnLst>
    <dgm:cxn modelId="{88F74A08-945E-4B27-BDF8-70EAFAC5E3B8}" type="presOf" srcId="{906B818D-F313-4394-BEC8-31BE3557D14B}" destId="{31735B26-09AA-4322-A384-02A521898666}" srcOrd="1" destOrd="0" presId="urn:microsoft.com/office/officeart/2008/layout/HorizontalMultiLevelHierarchy"/>
    <dgm:cxn modelId="{165F7C16-6BB0-46DB-AE25-92F1885C5C43}" srcId="{42467FFA-F8F0-4769-ADB7-939C40BD0829}" destId="{B6478AFE-7C25-448B-A2E8-241BC40D9131}" srcOrd="1" destOrd="0" parTransId="{906B818D-F313-4394-BEC8-31BE3557D14B}" sibTransId="{B77B959B-82CC-4DEA-BBA6-D833F79090D6}"/>
    <dgm:cxn modelId="{A4FA5619-E698-4230-A799-F33E481CD8B9}" srcId="{42467FFA-F8F0-4769-ADB7-939C40BD0829}" destId="{CC736F67-C3F2-4A25-A9B1-C62D1D1B99F8}" srcOrd="2" destOrd="0" parTransId="{3B9727DB-4EF8-4A4A-B177-DEB2F5E389F1}" sibTransId="{85ED85F9-E8C0-48CD-AAF3-8F6684401844}"/>
    <dgm:cxn modelId="{8258211A-604D-4714-A3B8-8B5351C27AA3}" srcId="{42467FFA-F8F0-4769-ADB7-939C40BD0829}" destId="{BECD7C77-6974-450E-87F2-E965A32C1703}" srcOrd="0" destOrd="0" parTransId="{E4CC7063-EF32-49DB-8C1F-73025EA7E6CA}" sibTransId="{204E1859-678F-4DDC-8E36-ACD3DEA03830}"/>
    <dgm:cxn modelId="{01FBF85B-1050-4141-AE5E-48C48FBE0FE7}" type="presOf" srcId="{3B9727DB-4EF8-4A4A-B177-DEB2F5E389F1}" destId="{FEBE6D1B-3097-4AED-BE3F-BDAF57130D52}" srcOrd="1" destOrd="0" presId="urn:microsoft.com/office/officeart/2008/layout/HorizontalMultiLevelHierarchy"/>
    <dgm:cxn modelId="{86255841-0ED7-4FFC-AA97-51691DB6F5B7}" type="presOf" srcId="{906B818D-F313-4394-BEC8-31BE3557D14B}" destId="{BE06A47B-0DC4-4BA1-96F6-28969927A915}" srcOrd="0" destOrd="0" presId="urn:microsoft.com/office/officeart/2008/layout/HorizontalMultiLevelHierarchy"/>
    <dgm:cxn modelId="{69E08A55-7C0D-4A81-863C-9D5D009EA31B}" type="presOf" srcId="{B6478AFE-7C25-448B-A2E8-241BC40D9131}" destId="{BB910F02-34AC-4D1E-98F7-BD1AB6F731E7}" srcOrd="0" destOrd="0" presId="urn:microsoft.com/office/officeart/2008/layout/HorizontalMultiLevelHierarchy"/>
    <dgm:cxn modelId="{4BE8CE7D-754D-4657-85D1-8AF2AFB7E6D1}" type="presOf" srcId="{42467FFA-F8F0-4769-ADB7-939C40BD0829}" destId="{74CF3C18-9B4B-40A6-BC6E-6C3DCB80FF01}" srcOrd="0" destOrd="0" presId="urn:microsoft.com/office/officeart/2008/layout/HorizontalMultiLevelHierarchy"/>
    <dgm:cxn modelId="{C0BB3DB3-6BF6-4A6E-BD00-305C4AE55DD8}" type="presOf" srcId="{E4CC7063-EF32-49DB-8C1F-73025EA7E6CA}" destId="{4B16AA7D-1A96-4DE5-BA0D-FF01488AF53A}" srcOrd="1" destOrd="0" presId="urn:microsoft.com/office/officeart/2008/layout/HorizontalMultiLevelHierarchy"/>
    <dgm:cxn modelId="{1122A6BB-BEC4-4393-A6BC-F70EAD0A9801}" type="presOf" srcId="{E4CC7063-EF32-49DB-8C1F-73025EA7E6CA}" destId="{6F738580-B83C-41D9-BBD8-3DB7AF7AF622}" srcOrd="0" destOrd="0" presId="urn:microsoft.com/office/officeart/2008/layout/HorizontalMultiLevelHierarchy"/>
    <dgm:cxn modelId="{22D7F5C4-B13B-4814-B6BB-E4FCD8D1364D}" type="presOf" srcId="{CC736F67-C3F2-4A25-A9B1-C62D1D1B99F8}" destId="{B73AFA85-246F-4294-85CF-59B373896B2F}" srcOrd="0" destOrd="0" presId="urn:microsoft.com/office/officeart/2008/layout/HorizontalMultiLevelHierarchy"/>
    <dgm:cxn modelId="{36CE26C5-7380-421E-8A83-5999534A0E0C}" type="presOf" srcId="{BECD7C77-6974-450E-87F2-E965A32C1703}" destId="{ABC95917-86AD-4B36-ACDB-EA9F98979797}" srcOrd="0" destOrd="0" presId="urn:microsoft.com/office/officeart/2008/layout/HorizontalMultiLevelHierarchy"/>
    <dgm:cxn modelId="{F6042DD8-E5A0-4631-BAF3-3BCB50FFE2DE}" type="presOf" srcId="{BF3156E4-BBC0-42EC-A9B1-EFBFA452388C}" destId="{DF39E2C0-C28B-428B-BD07-345A816FFF83}" srcOrd="0" destOrd="0" presId="urn:microsoft.com/office/officeart/2008/layout/HorizontalMultiLevelHierarchy"/>
    <dgm:cxn modelId="{3E194BDE-DD73-4826-8C5E-F5523B3E2046}" srcId="{BF3156E4-BBC0-42EC-A9B1-EFBFA452388C}" destId="{42467FFA-F8F0-4769-ADB7-939C40BD0829}" srcOrd="0" destOrd="0" parTransId="{941F863F-23F1-4566-9097-877D45FEE2F1}" sibTransId="{2D150B81-48DF-4585-940D-D597B579ED64}"/>
    <dgm:cxn modelId="{A4B8F5F7-CB10-489B-B5BB-5D6855072509}" type="presOf" srcId="{3B9727DB-4EF8-4A4A-B177-DEB2F5E389F1}" destId="{4A5EDC0C-69CF-4C53-B8DD-4A634D907AFF}" srcOrd="0" destOrd="0" presId="urn:microsoft.com/office/officeart/2008/layout/HorizontalMultiLevelHierarchy"/>
    <dgm:cxn modelId="{983EF744-4EE5-4BAB-8616-9F42EB8A8A7D}" type="presParOf" srcId="{DF39E2C0-C28B-428B-BD07-345A816FFF83}" destId="{E7D01BD9-3DA1-40E5-A7E4-01D35AE9C652}" srcOrd="0" destOrd="0" presId="urn:microsoft.com/office/officeart/2008/layout/HorizontalMultiLevelHierarchy"/>
    <dgm:cxn modelId="{68F1A097-F167-4348-8A9E-863DE5BC3D89}" type="presParOf" srcId="{E7D01BD9-3DA1-40E5-A7E4-01D35AE9C652}" destId="{74CF3C18-9B4B-40A6-BC6E-6C3DCB80FF01}" srcOrd="0" destOrd="0" presId="urn:microsoft.com/office/officeart/2008/layout/HorizontalMultiLevelHierarchy"/>
    <dgm:cxn modelId="{A9FC5598-23C2-42F3-8223-57FBDD445393}" type="presParOf" srcId="{E7D01BD9-3DA1-40E5-A7E4-01D35AE9C652}" destId="{B181476F-C2B5-4532-A427-B1BCB83E877D}" srcOrd="1" destOrd="0" presId="urn:microsoft.com/office/officeart/2008/layout/HorizontalMultiLevelHierarchy"/>
    <dgm:cxn modelId="{9862C576-F087-43B5-B571-2986B4BAA392}" type="presParOf" srcId="{B181476F-C2B5-4532-A427-B1BCB83E877D}" destId="{6F738580-B83C-41D9-BBD8-3DB7AF7AF622}" srcOrd="0" destOrd="0" presId="urn:microsoft.com/office/officeart/2008/layout/HorizontalMultiLevelHierarchy"/>
    <dgm:cxn modelId="{28B7BD60-BEB2-4CA4-8918-D1576A7E145A}" type="presParOf" srcId="{6F738580-B83C-41D9-BBD8-3DB7AF7AF622}" destId="{4B16AA7D-1A96-4DE5-BA0D-FF01488AF53A}" srcOrd="0" destOrd="0" presId="urn:microsoft.com/office/officeart/2008/layout/HorizontalMultiLevelHierarchy"/>
    <dgm:cxn modelId="{7387FCA8-D1DB-46E9-8EDF-4077FF04CE89}" type="presParOf" srcId="{B181476F-C2B5-4532-A427-B1BCB83E877D}" destId="{B93FEC6C-4924-41E4-8168-8A3B0AD3375F}" srcOrd="1" destOrd="0" presId="urn:microsoft.com/office/officeart/2008/layout/HorizontalMultiLevelHierarchy"/>
    <dgm:cxn modelId="{EACD0CA9-5C7D-42B6-A099-154343DDE68D}" type="presParOf" srcId="{B93FEC6C-4924-41E4-8168-8A3B0AD3375F}" destId="{ABC95917-86AD-4B36-ACDB-EA9F98979797}" srcOrd="0" destOrd="0" presId="urn:microsoft.com/office/officeart/2008/layout/HorizontalMultiLevelHierarchy"/>
    <dgm:cxn modelId="{6F912258-3669-4EE3-86AF-3E608E384FBA}" type="presParOf" srcId="{B93FEC6C-4924-41E4-8168-8A3B0AD3375F}" destId="{F166DD25-7558-4A86-8879-B8C3B78F8F4D}" srcOrd="1" destOrd="0" presId="urn:microsoft.com/office/officeart/2008/layout/HorizontalMultiLevelHierarchy"/>
    <dgm:cxn modelId="{6875E181-FCE8-4695-AA19-8664CAD32086}" type="presParOf" srcId="{B181476F-C2B5-4532-A427-B1BCB83E877D}" destId="{BE06A47B-0DC4-4BA1-96F6-28969927A915}" srcOrd="2" destOrd="0" presId="urn:microsoft.com/office/officeart/2008/layout/HorizontalMultiLevelHierarchy"/>
    <dgm:cxn modelId="{4F881657-759C-485B-8266-9B39A7A4FD78}" type="presParOf" srcId="{BE06A47B-0DC4-4BA1-96F6-28969927A915}" destId="{31735B26-09AA-4322-A384-02A521898666}" srcOrd="0" destOrd="0" presId="urn:microsoft.com/office/officeart/2008/layout/HorizontalMultiLevelHierarchy"/>
    <dgm:cxn modelId="{EB06F59A-D76C-4271-9EF9-FF9579BEF174}" type="presParOf" srcId="{B181476F-C2B5-4532-A427-B1BCB83E877D}" destId="{0595B5EC-DD40-4CF4-8B50-4A7AB532E5C0}" srcOrd="3" destOrd="0" presId="urn:microsoft.com/office/officeart/2008/layout/HorizontalMultiLevelHierarchy"/>
    <dgm:cxn modelId="{D1FFF82C-0A1F-4C5F-8AFC-8C1CE88E8127}" type="presParOf" srcId="{0595B5EC-DD40-4CF4-8B50-4A7AB532E5C0}" destId="{BB910F02-34AC-4D1E-98F7-BD1AB6F731E7}" srcOrd="0" destOrd="0" presId="urn:microsoft.com/office/officeart/2008/layout/HorizontalMultiLevelHierarchy"/>
    <dgm:cxn modelId="{DF093EA8-F2F5-487D-9CED-9F20A6605684}" type="presParOf" srcId="{0595B5EC-DD40-4CF4-8B50-4A7AB532E5C0}" destId="{81C477E3-921C-4BFE-85A2-12A19FB03E2B}" srcOrd="1" destOrd="0" presId="urn:microsoft.com/office/officeart/2008/layout/HorizontalMultiLevelHierarchy"/>
    <dgm:cxn modelId="{C88719AD-B55E-4652-8F07-B8B56103A4A1}" type="presParOf" srcId="{B181476F-C2B5-4532-A427-B1BCB83E877D}" destId="{4A5EDC0C-69CF-4C53-B8DD-4A634D907AFF}" srcOrd="4" destOrd="0" presId="urn:microsoft.com/office/officeart/2008/layout/HorizontalMultiLevelHierarchy"/>
    <dgm:cxn modelId="{533DAC3F-329E-4518-8ECF-D0BF0A766EF5}" type="presParOf" srcId="{4A5EDC0C-69CF-4C53-B8DD-4A634D907AFF}" destId="{FEBE6D1B-3097-4AED-BE3F-BDAF57130D52}" srcOrd="0" destOrd="0" presId="urn:microsoft.com/office/officeart/2008/layout/HorizontalMultiLevelHierarchy"/>
    <dgm:cxn modelId="{70027D22-C26E-4FC9-B351-1C394CA07B13}" type="presParOf" srcId="{B181476F-C2B5-4532-A427-B1BCB83E877D}" destId="{53D5FCDF-4075-46FE-8FFB-556797F36A06}" srcOrd="5" destOrd="0" presId="urn:microsoft.com/office/officeart/2008/layout/HorizontalMultiLevelHierarchy"/>
    <dgm:cxn modelId="{BE6C043F-D0AB-4DA2-99EE-43164A0759F5}" type="presParOf" srcId="{53D5FCDF-4075-46FE-8FFB-556797F36A06}" destId="{B73AFA85-246F-4294-85CF-59B373896B2F}" srcOrd="0" destOrd="0" presId="urn:microsoft.com/office/officeart/2008/layout/HorizontalMultiLevelHierarchy"/>
    <dgm:cxn modelId="{AE8382E5-1949-454B-8F7E-6776CD5A8DF8}" type="presParOf" srcId="{53D5FCDF-4075-46FE-8FFB-556797F36A06}" destId="{F95BC8DF-BF63-41CC-A22A-3B8C352AD54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EDC0C-69CF-4C53-B8DD-4A634D907AFF}">
      <dsp:nvSpPr>
        <dsp:cNvPr id="0" name=""/>
        <dsp:cNvSpPr/>
      </dsp:nvSpPr>
      <dsp:spPr>
        <a:xfrm>
          <a:off x="2823096" y="3087678"/>
          <a:ext cx="769696" cy="1466647"/>
        </a:xfrm>
        <a:custGeom>
          <a:avLst/>
          <a:gdLst/>
          <a:ahLst/>
          <a:cxnLst/>
          <a:rect l="0" t="0" r="0" b="0"/>
          <a:pathLst>
            <a:path>
              <a:moveTo>
                <a:pt x="0" y="0"/>
              </a:moveTo>
              <a:lnTo>
                <a:pt x="384848" y="0"/>
              </a:lnTo>
              <a:lnTo>
                <a:pt x="384848" y="1466647"/>
              </a:lnTo>
              <a:lnTo>
                <a:pt x="769696" y="146664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latin typeface="Bodoni MT Black" panose="02070A03080606020203" pitchFamily="18" charset="0"/>
          </a:endParaRPr>
        </a:p>
      </dsp:txBody>
      <dsp:txXfrm>
        <a:off x="3166536" y="3779592"/>
        <a:ext cx="82817" cy="82817"/>
      </dsp:txXfrm>
    </dsp:sp>
    <dsp:sp modelId="{BE06A47B-0DC4-4BA1-96F6-28969927A915}">
      <dsp:nvSpPr>
        <dsp:cNvPr id="0" name=""/>
        <dsp:cNvSpPr/>
      </dsp:nvSpPr>
      <dsp:spPr>
        <a:xfrm>
          <a:off x="2823096" y="3041958"/>
          <a:ext cx="769696" cy="91440"/>
        </a:xfrm>
        <a:custGeom>
          <a:avLst/>
          <a:gdLst/>
          <a:ahLst/>
          <a:cxnLst/>
          <a:rect l="0" t="0" r="0" b="0"/>
          <a:pathLst>
            <a:path>
              <a:moveTo>
                <a:pt x="0" y="45720"/>
              </a:moveTo>
              <a:lnTo>
                <a:pt x="769696" y="457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latin typeface="Bodoni MT Black" panose="02070A03080606020203" pitchFamily="18" charset="0"/>
          </a:endParaRPr>
        </a:p>
      </dsp:txBody>
      <dsp:txXfrm>
        <a:off x="3188702" y="3068435"/>
        <a:ext cx="38484" cy="38484"/>
      </dsp:txXfrm>
    </dsp:sp>
    <dsp:sp modelId="{6F738580-B83C-41D9-BBD8-3DB7AF7AF622}">
      <dsp:nvSpPr>
        <dsp:cNvPr id="0" name=""/>
        <dsp:cNvSpPr/>
      </dsp:nvSpPr>
      <dsp:spPr>
        <a:xfrm>
          <a:off x="2823096" y="1621030"/>
          <a:ext cx="769696" cy="1466647"/>
        </a:xfrm>
        <a:custGeom>
          <a:avLst/>
          <a:gdLst/>
          <a:ahLst/>
          <a:cxnLst/>
          <a:rect l="0" t="0" r="0" b="0"/>
          <a:pathLst>
            <a:path>
              <a:moveTo>
                <a:pt x="0" y="1466647"/>
              </a:moveTo>
              <a:lnTo>
                <a:pt x="384848" y="1466647"/>
              </a:lnTo>
              <a:lnTo>
                <a:pt x="384848" y="0"/>
              </a:lnTo>
              <a:lnTo>
                <a:pt x="76969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latin typeface="Bodoni MT Black" panose="02070A03080606020203" pitchFamily="18" charset="0"/>
          </a:endParaRPr>
        </a:p>
      </dsp:txBody>
      <dsp:txXfrm>
        <a:off x="3166536" y="2312945"/>
        <a:ext cx="82817" cy="82817"/>
      </dsp:txXfrm>
    </dsp:sp>
    <dsp:sp modelId="{74CF3C18-9B4B-40A6-BC6E-6C3DCB80FF01}">
      <dsp:nvSpPr>
        <dsp:cNvPr id="0" name=""/>
        <dsp:cNvSpPr/>
      </dsp:nvSpPr>
      <dsp:spPr>
        <a:xfrm rot="16200000">
          <a:off x="-851240" y="2501019"/>
          <a:ext cx="6175356" cy="1173317"/>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sv-SE" sz="3700" kern="1200" dirty="0">
              <a:latin typeface="Bodoni MT Black" panose="02070A03080606020203" pitchFamily="18" charset="0"/>
            </a:rPr>
            <a:t>Kalla kriget – en konflikt med flera dimensioner</a:t>
          </a:r>
        </a:p>
      </dsp:txBody>
      <dsp:txXfrm>
        <a:off x="-851240" y="2501019"/>
        <a:ext cx="6175356" cy="1173317"/>
      </dsp:txXfrm>
    </dsp:sp>
    <dsp:sp modelId="{ABC95917-86AD-4B36-ACDB-EA9F98979797}">
      <dsp:nvSpPr>
        <dsp:cNvPr id="0" name=""/>
        <dsp:cNvSpPr/>
      </dsp:nvSpPr>
      <dsp:spPr>
        <a:xfrm>
          <a:off x="3592793" y="1034372"/>
          <a:ext cx="3848481" cy="1173317"/>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sv-SE" sz="3700" kern="1200" dirty="0">
              <a:latin typeface="Bodoni MT Black" panose="02070A03080606020203" pitchFamily="18" charset="0"/>
            </a:rPr>
            <a:t>Militärt </a:t>
          </a:r>
        </a:p>
      </dsp:txBody>
      <dsp:txXfrm>
        <a:off x="3592793" y="1034372"/>
        <a:ext cx="3848481" cy="1173317"/>
      </dsp:txXfrm>
    </dsp:sp>
    <dsp:sp modelId="{BB910F02-34AC-4D1E-98F7-BD1AB6F731E7}">
      <dsp:nvSpPr>
        <dsp:cNvPr id="0" name=""/>
        <dsp:cNvSpPr/>
      </dsp:nvSpPr>
      <dsp:spPr>
        <a:xfrm>
          <a:off x="3592793" y="2501019"/>
          <a:ext cx="3848481" cy="1173317"/>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sv-SE" sz="3700" kern="1200" dirty="0">
              <a:latin typeface="Bodoni MT Black" panose="02070A03080606020203" pitchFamily="18" charset="0"/>
            </a:rPr>
            <a:t>Ekonomiskt</a:t>
          </a:r>
        </a:p>
      </dsp:txBody>
      <dsp:txXfrm>
        <a:off x="3592793" y="2501019"/>
        <a:ext cx="3848481" cy="1173317"/>
      </dsp:txXfrm>
    </dsp:sp>
    <dsp:sp modelId="{B73AFA85-246F-4294-85CF-59B373896B2F}">
      <dsp:nvSpPr>
        <dsp:cNvPr id="0" name=""/>
        <dsp:cNvSpPr/>
      </dsp:nvSpPr>
      <dsp:spPr>
        <a:xfrm>
          <a:off x="3592793" y="3967666"/>
          <a:ext cx="3848481" cy="1173317"/>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sv-SE" sz="3700" kern="1200" dirty="0">
              <a:latin typeface="Bodoni MT Black" panose="02070A03080606020203" pitchFamily="18" charset="0"/>
            </a:rPr>
            <a:t>Politiskt</a:t>
          </a:r>
        </a:p>
      </dsp:txBody>
      <dsp:txXfrm>
        <a:off x="3592793" y="3967666"/>
        <a:ext cx="3848481" cy="117331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CC77511-3C7A-4B76-BB0B-A0872375C761}" type="datetimeFigureOut">
              <a:rPr lang="sv-SE" smtClean="0"/>
              <a:t>2023-09-28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423756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CC77511-3C7A-4B76-BB0B-A0872375C761}" type="datetimeFigureOut">
              <a:rPr lang="sv-SE" smtClean="0"/>
              <a:t>2023-09-28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50581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CC77511-3C7A-4B76-BB0B-A0872375C761}" type="datetimeFigureOut">
              <a:rPr lang="sv-SE" smtClean="0"/>
              <a:t>2023-09-28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234270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CC77511-3C7A-4B76-BB0B-A0872375C761}" type="datetimeFigureOut">
              <a:rPr lang="sv-SE" smtClean="0"/>
              <a:t>2023-09-28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46457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CC77511-3C7A-4B76-BB0B-A0872375C761}" type="datetimeFigureOut">
              <a:rPr lang="sv-SE" smtClean="0"/>
              <a:t>2023-09-28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278354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CC77511-3C7A-4B76-BB0B-A0872375C761}" type="datetimeFigureOut">
              <a:rPr lang="sv-SE" smtClean="0"/>
              <a:t>2023-09-28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28234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CC77511-3C7A-4B76-BB0B-A0872375C761}" type="datetimeFigureOut">
              <a:rPr lang="sv-SE" smtClean="0"/>
              <a:t>2023-09-28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75751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CC77511-3C7A-4B76-BB0B-A0872375C761}" type="datetimeFigureOut">
              <a:rPr lang="sv-SE" smtClean="0"/>
              <a:t>2023-09-28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308654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CC77511-3C7A-4B76-BB0B-A0872375C761}" type="datetimeFigureOut">
              <a:rPr lang="sv-SE" smtClean="0"/>
              <a:t>2023-09-28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174434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CC77511-3C7A-4B76-BB0B-A0872375C761}" type="datetimeFigureOut">
              <a:rPr lang="sv-SE" smtClean="0"/>
              <a:t>2023-09-28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270627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CC77511-3C7A-4B76-BB0B-A0872375C761}" type="datetimeFigureOut">
              <a:rPr lang="sv-SE" smtClean="0"/>
              <a:t>2023-09-28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DD22E1B-4B02-474B-9A60-AF3C96D72066}" type="slidenum">
              <a:rPr lang="sv-SE" smtClean="0"/>
              <a:t>‹#›</a:t>
            </a:fld>
            <a:endParaRPr lang="sv-SE"/>
          </a:p>
        </p:txBody>
      </p:sp>
    </p:spTree>
    <p:extLst>
      <p:ext uri="{BB962C8B-B14F-4D97-AF65-F5344CB8AC3E}">
        <p14:creationId xmlns:p14="http://schemas.microsoft.com/office/powerpoint/2010/main" val="41512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77511-3C7A-4B76-BB0B-A0872375C761}" type="datetimeFigureOut">
              <a:rPr lang="sv-SE" smtClean="0"/>
              <a:t>2023-09-28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22E1B-4B02-474B-9A60-AF3C96D72066}" type="slidenum">
              <a:rPr lang="sv-SE" smtClean="0"/>
              <a:t>‹#›</a:t>
            </a:fld>
            <a:endParaRPr lang="sv-SE"/>
          </a:p>
        </p:txBody>
      </p:sp>
    </p:spTree>
    <p:extLst>
      <p:ext uri="{BB962C8B-B14F-4D97-AF65-F5344CB8AC3E}">
        <p14:creationId xmlns:p14="http://schemas.microsoft.com/office/powerpoint/2010/main" val="281868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DTBnOoBEJP0?start=111&amp;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RIUd5Cc3S6I?start=4&amp;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xntDto5TX10?start=47&amp;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zlieWAng4w8?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4.wdp"/><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3.png"/><Relationship Id="rId12"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1.png"/><Relationship Id="rId10" Type="http://schemas.microsoft.com/office/2007/relationships/hdphoto" Target="../media/hdphoto6.wdp"/><Relationship Id="rId4" Type="http://schemas.microsoft.com/office/2007/relationships/hdphoto" Target="../media/hdphoto4.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terkrigstiden fram till idag - Historia">
            <a:extLst>
              <a:ext uri="{FF2B5EF4-FFF2-40B4-BE49-F238E27FC236}">
                <a16:creationId xmlns:a16="http://schemas.microsoft.com/office/drawing/2014/main" id="{CD3A1299-9FBA-5199-CE0E-48710C3EB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5035DB5F-FF06-71D5-120C-FE7C00AEE8E6}"/>
              </a:ext>
            </a:extLst>
          </p:cNvPr>
          <p:cNvSpPr txBox="1"/>
          <p:nvPr/>
        </p:nvSpPr>
        <p:spPr>
          <a:xfrm>
            <a:off x="386080" y="2260600"/>
            <a:ext cx="9530080" cy="3354765"/>
          </a:xfrm>
          <a:prstGeom prst="rect">
            <a:avLst/>
          </a:prstGeom>
          <a:noFill/>
        </p:spPr>
        <p:txBody>
          <a:bodyPr wrap="square" rtlCol="0">
            <a:spAutoFit/>
          </a:bodyPr>
          <a:lstStyle/>
          <a:p>
            <a:r>
              <a:rPr lang="sv-SE" sz="6600" dirty="0" err="1">
                <a:ln w="25400">
                  <a:solidFill>
                    <a:schemeClr val="tx1"/>
                  </a:solidFill>
                </a:ln>
                <a:solidFill>
                  <a:schemeClr val="bg1">
                    <a:alpha val="80000"/>
                  </a:schemeClr>
                </a:solidFill>
                <a:latin typeface="Bodoni MT Black" panose="02070A03080606020203" pitchFamily="18" charset="0"/>
              </a:rPr>
              <a:t>Efterkrigsstiden</a:t>
            </a:r>
            <a:r>
              <a:rPr lang="sv-SE" sz="6600" dirty="0">
                <a:ln w="25400">
                  <a:solidFill>
                    <a:schemeClr val="tx1"/>
                  </a:solidFill>
                </a:ln>
                <a:solidFill>
                  <a:schemeClr val="bg1">
                    <a:alpha val="80000"/>
                  </a:schemeClr>
                </a:solidFill>
                <a:latin typeface="Bodoni MT Black" panose="02070A03080606020203" pitchFamily="18" charset="0"/>
              </a:rPr>
              <a:t> och det kalla kriget </a:t>
            </a:r>
            <a:r>
              <a:rPr lang="sv-SE" sz="8000" dirty="0">
                <a:ln w="25400">
                  <a:solidFill>
                    <a:schemeClr val="tx1"/>
                  </a:solidFill>
                </a:ln>
                <a:solidFill>
                  <a:schemeClr val="bg1">
                    <a:alpha val="80000"/>
                  </a:schemeClr>
                </a:solidFill>
                <a:latin typeface="Bodoni MT Black" panose="02070A03080606020203" pitchFamily="18" charset="0"/>
              </a:rPr>
              <a:t>1945-1991</a:t>
            </a:r>
            <a:endParaRPr lang="en-SE" sz="6600" dirty="0">
              <a:ln w="25400">
                <a:solidFill>
                  <a:schemeClr val="tx1"/>
                </a:solidFill>
              </a:ln>
              <a:solidFill>
                <a:schemeClr val="bg1">
                  <a:alpha val="80000"/>
                </a:schemeClr>
              </a:solidFill>
              <a:latin typeface="Bodoni MT Black" panose="02070A03080606020203" pitchFamily="18" charset="0"/>
            </a:endParaRPr>
          </a:p>
        </p:txBody>
      </p:sp>
    </p:spTree>
    <p:extLst>
      <p:ext uri="{BB962C8B-B14F-4D97-AF65-F5344CB8AC3E}">
        <p14:creationId xmlns:p14="http://schemas.microsoft.com/office/powerpoint/2010/main" val="25345745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7667925"/>
          </a:xfrm>
          <a:prstGeom prst="rect">
            <a:avLst/>
          </a:prstGeom>
        </p:spPr>
      </p:pic>
      <p:graphicFrame>
        <p:nvGraphicFramePr>
          <p:cNvPr id="4" name="Diagram 3"/>
          <p:cNvGraphicFramePr/>
          <p:nvPr>
            <p:extLst>
              <p:ext uri="{D42A27DB-BD31-4B8C-83A1-F6EECF244321}">
                <p14:modId xmlns:p14="http://schemas.microsoft.com/office/powerpoint/2010/main" val="3969260940"/>
              </p:ext>
            </p:extLst>
          </p:nvPr>
        </p:nvGraphicFramePr>
        <p:xfrm>
          <a:off x="1550473" y="373488"/>
          <a:ext cx="9091054" cy="6175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97553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6" y="0"/>
            <a:ext cx="12373583" cy="6858000"/>
          </a:xfrm>
          <a:prstGeom prst="rect">
            <a:avLst/>
          </a:prstGeom>
        </p:spPr>
      </p:pic>
      <p:sp>
        <p:nvSpPr>
          <p:cNvPr id="3" name="textruta 2"/>
          <p:cNvSpPr txBox="1"/>
          <p:nvPr/>
        </p:nvSpPr>
        <p:spPr>
          <a:xfrm>
            <a:off x="-64396" y="1584101"/>
            <a:ext cx="12373583" cy="1569660"/>
          </a:xfrm>
          <a:prstGeom prst="rect">
            <a:avLst/>
          </a:prstGeom>
          <a:solidFill>
            <a:schemeClr val="bg1">
              <a:alpha val="50000"/>
            </a:schemeClr>
          </a:solidFill>
          <a:ln>
            <a:noFill/>
          </a:ln>
        </p:spPr>
        <p:txBody>
          <a:bodyPr wrap="square" rtlCol="0">
            <a:spAutoFit/>
          </a:bodyPr>
          <a:lstStyle/>
          <a:p>
            <a:pPr algn="ctr"/>
            <a:endParaRPr lang="sv-SE" sz="2400" dirty="0">
              <a:latin typeface="Bodoni MT Black" panose="02070A03080606020203" pitchFamily="18" charset="0"/>
            </a:endParaRPr>
          </a:p>
          <a:p>
            <a:pPr algn="ctr"/>
            <a:r>
              <a:rPr lang="sv-SE" sz="2400" dirty="0">
                <a:latin typeface="Bodoni MT Black" panose="02070A03080606020203" pitchFamily="18" charset="0"/>
              </a:rPr>
              <a:t>En splittring uppstod redan innan kriget var slut 1945. Man var oense om Tysklands framtid och hur efterkrigseuropa skulle styras.</a:t>
            </a:r>
          </a:p>
          <a:p>
            <a:pPr algn="ctr"/>
            <a:endParaRPr lang="sv-SE" sz="2400" dirty="0">
              <a:latin typeface="Bodoni MT Black" panose="02070A03080606020203" pitchFamily="18" charset="0"/>
            </a:endParaRPr>
          </a:p>
        </p:txBody>
      </p:sp>
    </p:spTree>
    <p:extLst>
      <p:ext uri="{BB962C8B-B14F-4D97-AF65-F5344CB8AC3E}">
        <p14:creationId xmlns:p14="http://schemas.microsoft.com/office/powerpoint/2010/main" val="14297385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Bildobjekt 5">
            <a:extLst>
              <a:ext uri="{FF2B5EF4-FFF2-40B4-BE49-F238E27FC236}">
                <a16:creationId xmlns:a16="http://schemas.microsoft.com/office/drawing/2014/main" id="{9A9E5229-2D78-3155-643C-CACE0A770F32}"/>
              </a:ext>
            </a:extLst>
          </p:cNvPr>
          <p:cNvPicPr>
            <a:picLocks noChangeAspect="1"/>
          </p:cNvPicPr>
          <p:nvPr/>
        </p:nvPicPr>
        <p:blipFill rotWithShape="1">
          <a:blip r:embed="rId2"/>
          <a:srcRect r="-2" b="8109"/>
          <a:stretch/>
        </p:blipFill>
        <p:spPr>
          <a:xfrm>
            <a:off x="-1" y="10"/>
            <a:ext cx="7370057" cy="6857990"/>
          </a:xfrm>
          <a:prstGeom prst="rect">
            <a:avLst/>
          </a:prstGeom>
        </p:spPr>
      </p:pic>
      <p:pic>
        <p:nvPicPr>
          <p:cNvPr id="5122" name="Picture 2" descr="&quot;You Are Leaving the American Sector&quot; sign in divided Berlin (1945 ...">
            <a:extLst>
              <a:ext uri="{FF2B5EF4-FFF2-40B4-BE49-F238E27FC236}">
                <a16:creationId xmlns:a16="http://schemas.microsoft.com/office/drawing/2014/main" id="{F7874F55-D39E-7318-BAC9-ADE57F3D3B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891"/>
          <a:stretch/>
        </p:blipFill>
        <p:spPr bwMode="auto">
          <a:xfrm>
            <a:off x="7534656" y="1"/>
            <a:ext cx="4657344" cy="33467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Berlin- the Capture and Aftermath of War 1945-1947 ...">
            <a:extLst>
              <a:ext uri="{FF2B5EF4-FFF2-40B4-BE49-F238E27FC236}">
                <a16:creationId xmlns:a16="http://schemas.microsoft.com/office/drawing/2014/main" id="{A34C2C5C-203F-FC20-0E55-CE504C3C06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93"/>
          <a:stretch/>
        </p:blipFill>
        <p:spPr bwMode="auto">
          <a:xfrm>
            <a:off x="7534654" y="3511296"/>
            <a:ext cx="4657346" cy="334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21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27" y="0"/>
            <a:ext cx="11429999" cy="6858000"/>
          </a:xfrm>
          <a:prstGeom prst="rect">
            <a:avLst/>
          </a:prstGeom>
        </p:spPr>
      </p:pic>
      <p:sp>
        <p:nvSpPr>
          <p:cNvPr id="3" name="textruta 2"/>
          <p:cNvSpPr txBox="1"/>
          <p:nvPr/>
        </p:nvSpPr>
        <p:spPr>
          <a:xfrm>
            <a:off x="-64396" y="1584101"/>
            <a:ext cx="12373583" cy="2677656"/>
          </a:xfrm>
          <a:prstGeom prst="rect">
            <a:avLst/>
          </a:prstGeom>
          <a:solidFill>
            <a:schemeClr val="bg1">
              <a:alpha val="50000"/>
            </a:schemeClr>
          </a:solidFill>
          <a:ln>
            <a:noFill/>
          </a:ln>
        </p:spPr>
        <p:txBody>
          <a:bodyPr wrap="square" rtlCol="0">
            <a:spAutoFit/>
          </a:bodyPr>
          <a:lstStyle/>
          <a:p>
            <a:pPr algn="ctr"/>
            <a:endParaRPr lang="sv-SE" sz="2400" dirty="0">
              <a:latin typeface="Bodoni MT Black" panose="02070A03080606020203" pitchFamily="18" charset="0"/>
            </a:endParaRPr>
          </a:p>
          <a:p>
            <a:pPr lvl="1"/>
            <a:r>
              <a:rPr lang="sv-SE" sz="2400" dirty="0">
                <a:latin typeface="Bodoni MT Black" panose="02070A03080606020203" pitchFamily="18" charset="0"/>
              </a:rPr>
              <a:t>Sovjetunionen agerade offensivt och stödde kommunistiska grupper och blandade sig i demokratiska val i Östeuropa och i Kina tar Mao över kontrollen.</a:t>
            </a:r>
          </a:p>
          <a:p>
            <a:pPr lvl="1"/>
            <a:endParaRPr lang="sv-SE" sz="2400" dirty="0">
              <a:latin typeface="Bodoni MT Black" panose="02070A03080606020203" pitchFamily="18" charset="0"/>
            </a:endParaRPr>
          </a:p>
          <a:p>
            <a:pPr lvl="1"/>
            <a:r>
              <a:rPr lang="sv-SE" sz="2400" dirty="0">
                <a:latin typeface="Bodoni MT Black" panose="02070A03080606020203" pitchFamily="18" charset="0"/>
              </a:rPr>
              <a:t>USA svarar med Trumandoktrinen</a:t>
            </a:r>
          </a:p>
          <a:p>
            <a:pPr algn="ctr"/>
            <a:endParaRPr lang="sv-SE" sz="2400" dirty="0">
              <a:latin typeface="Bodoni MT Black" panose="02070A03080606020203" pitchFamily="18" charset="0"/>
            </a:endParaRPr>
          </a:p>
        </p:txBody>
      </p:sp>
    </p:spTree>
    <p:extLst>
      <p:ext uri="{BB962C8B-B14F-4D97-AF65-F5344CB8AC3E}">
        <p14:creationId xmlns:p14="http://schemas.microsoft.com/office/powerpoint/2010/main" val="24799554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814C784-8426-0C16-DB30-1A33B74F4F23}"/>
              </a:ext>
            </a:extLst>
          </p:cNvPr>
          <p:cNvPicPr>
            <a:picLocks noChangeAspect="1"/>
          </p:cNvPicPr>
          <p:nvPr/>
        </p:nvPicPr>
        <p:blipFill>
          <a:blip r:embed="rId2"/>
          <a:stretch>
            <a:fillRect/>
          </a:stretch>
        </p:blipFill>
        <p:spPr>
          <a:xfrm>
            <a:off x="2471231" y="18574"/>
            <a:ext cx="7249537" cy="6820852"/>
          </a:xfrm>
          <a:prstGeom prst="rect">
            <a:avLst/>
          </a:prstGeom>
        </p:spPr>
      </p:pic>
    </p:spTree>
    <p:extLst>
      <p:ext uri="{BB962C8B-B14F-4D97-AF65-F5344CB8AC3E}">
        <p14:creationId xmlns:p14="http://schemas.microsoft.com/office/powerpoint/2010/main" val="39783584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47" y="0"/>
            <a:ext cx="9903249" cy="6858000"/>
          </a:xfrm>
          <a:prstGeom prst="rect">
            <a:avLst/>
          </a:prstGeom>
        </p:spPr>
      </p:pic>
      <p:sp>
        <p:nvSpPr>
          <p:cNvPr id="3" name="textruta 2"/>
          <p:cNvSpPr txBox="1"/>
          <p:nvPr/>
        </p:nvSpPr>
        <p:spPr>
          <a:xfrm>
            <a:off x="-33030" y="1091732"/>
            <a:ext cx="12225029" cy="3477875"/>
          </a:xfrm>
          <a:prstGeom prst="rect">
            <a:avLst/>
          </a:prstGeom>
          <a:solidFill>
            <a:schemeClr val="bg1">
              <a:alpha val="50000"/>
            </a:schemeClr>
          </a:solidFill>
          <a:ln>
            <a:solidFill>
              <a:schemeClr val="tx1"/>
            </a:solidFill>
          </a:ln>
        </p:spPr>
        <p:txBody>
          <a:bodyPr wrap="square" rtlCol="0">
            <a:spAutoFit/>
          </a:bodyPr>
          <a:lstStyle/>
          <a:p>
            <a:endParaRPr lang="sv-SE" sz="2400" dirty="0">
              <a:latin typeface="Bodoni MT Black" panose="02070A03080606020203" pitchFamily="18" charset="0"/>
            </a:endParaRPr>
          </a:p>
          <a:p>
            <a:r>
              <a:rPr lang="sv-SE" sz="2400" dirty="0">
                <a:latin typeface="Bodoni MT Black" panose="02070A03080606020203" pitchFamily="18" charset="0"/>
              </a:rPr>
              <a:t>	Marshallplanen – ekonomisk hjälp till europeiska stater – förutsatte 	samarbete</a:t>
            </a:r>
          </a:p>
          <a:p>
            <a:endParaRPr lang="sv-SE" sz="2400" dirty="0">
              <a:latin typeface="Bodoni MT Black" panose="02070A03080606020203" pitchFamily="18" charset="0"/>
            </a:endParaRPr>
          </a:p>
          <a:p>
            <a:r>
              <a:rPr lang="sv-SE" sz="2400" dirty="0">
                <a:latin typeface="Bodoni MT Black" panose="02070A03080606020203" pitchFamily="18" charset="0"/>
              </a:rPr>
              <a:t>	Direkt mål – motverka stagnation</a:t>
            </a:r>
          </a:p>
          <a:p>
            <a:endParaRPr lang="sv-SE" sz="2400" dirty="0">
              <a:latin typeface="Bodoni MT Black" panose="02070A03080606020203" pitchFamily="18" charset="0"/>
            </a:endParaRPr>
          </a:p>
          <a:p>
            <a:r>
              <a:rPr lang="sv-SE" sz="2400" dirty="0">
                <a:latin typeface="Bodoni MT Black" panose="02070A03080606020203" pitchFamily="18" charset="0"/>
              </a:rPr>
              <a:t>	Indirekt mål – skapa en ekonomisk mur mot öst och knyta Västeuropa 			     och USA närmare varandra</a:t>
            </a:r>
          </a:p>
          <a:p>
            <a:pPr algn="ctr"/>
            <a:endParaRPr lang="sv-SE" sz="2800" dirty="0">
              <a:latin typeface="Bodoni MT Black" panose="02070A03080606020203" pitchFamily="18" charset="0"/>
            </a:endParaRPr>
          </a:p>
        </p:txBody>
      </p:sp>
    </p:spTree>
    <p:extLst>
      <p:ext uri="{BB962C8B-B14F-4D97-AF65-F5344CB8AC3E}">
        <p14:creationId xmlns:p14="http://schemas.microsoft.com/office/powerpoint/2010/main" val="30059306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a:extLst>
              <a:ext uri="{28A0092B-C50C-407E-A947-70E740481C1C}">
                <a14:useLocalDpi xmlns:a14="http://schemas.microsoft.com/office/drawing/2010/main" val="0"/>
              </a:ext>
            </a:extLst>
          </a:blip>
          <a:srcRect l="1513"/>
          <a:stretch/>
        </p:blipFill>
        <p:spPr>
          <a:xfrm>
            <a:off x="5615189" y="-58150"/>
            <a:ext cx="6602569" cy="6980545"/>
          </a:xfrm>
          <a:prstGeom prst="rect">
            <a:avLst/>
          </a:prstGeom>
        </p:spPr>
      </p:pic>
      <p:sp>
        <p:nvSpPr>
          <p:cNvPr id="4" name="textruta 3"/>
          <p:cNvSpPr txBox="1"/>
          <p:nvPr/>
        </p:nvSpPr>
        <p:spPr>
          <a:xfrm>
            <a:off x="604911" y="1969477"/>
            <a:ext cx="5972827" cy="2677656"/>
          </a:xfrm>
          <a:prstGeom prst="rect">
            <a:avLst/>
          </a:prstGeom>
          <a:noFill/>
          <a:ln>
            <a:noFill/>
          </a:ln>
        </p:spPr>
        <p:txBody>
          <a:bodyPr wrap="square" rtlCol="0">
            <a:spAutoFit/>
          </a:bodyPr>
          <a:lstStyle/>
          <a:p>
            <a:pPr algn="ctr"/>
            <a:endParaRPr lang="sv-SE" sz="2400" dirty="0">
              <a:latin typeface="Bodoni MT Black" panose="02070A03080606020203" pitchFamily="18" charset="0"/>
            </a:endParaRPr>
          </a:p>
          <a:p>
            <a:r>
              <a:rPr lang="sv-SE" sz="2400" dirty="0">
                <a:latin typeface="Bodoni MT Black" panose="02070A03080606020203" pitchFamily="18" charset="0"/>
              </a:rPr>
              <a:t>1949 bildas NATO</a:t>
            </a:r>
          </a:p>
          <a:p>
            <a:endParaRPr lang="sv-SE" sz="2400" dirty="0">
              <a:latin typeface="Bodoni MT Black" panose="02070A03080606020203" pitchFamily="18" charset="0"/>
            </a:endParaRPr>
          </a:p>
          <a:p>
            <a:r>
              <a:rPr lang="sv-SE" sz="2400" dirty="0">
                <a:latin typeface="Bodoni MT Black" panose="02070A03080606020203" pitchFamily="18" charset="0"/>
              </a:rPr>
              <a:t>Stalin knyter då länderna i Östeuropa närmare sig och bildar </a:t>
            </a:r>
            <a:r>
              <a:rPr lang="sv-SE" sz="2400" dirty="0" err="1">
                <a:latin typeface="Bodoni MT Black" panose="02070A03080606020203" pitchFamily="18" charset="0"/>
              </a:rPr>
              <a:t>Warsawapakten</a:t>
            </a:r>
            <a:endParaRPr lang="sv-SE" sz="2400" dirty="0">
              <a:latin typeface="Bodoni MT Black" panose="02070A03080606020203" pitchFamily="18" charset="0"/>
            </a:endParaRPr>
          </a:p>
          <a:p>
            <a:pPr algn="ctr"/>
            <a:endParaRPr lang="sv-SE" sz="2400" dirty="0">
              <a:latin typeface="Bodoni MT Black" panose="02070A03080606020203" pitchFamily="18" charset="0"/>
            </a:endParaRPr>
          </a:p>
        </p:txBody>
      </p:sp>
    </p:spTree>
    <p:extLst>
      <p:ext uri="{BB962C8B-B14F-4D97-AF65-F5344CB8AC3E}">
        <p14:creationId xmlns:p14="http://schemas.microsoft.com/office/powerpoint/2010/main" val="17561831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DE2777C-CA6B-5C4D-C868-ED58EEF5771D}"/>
              </a:ext>
            </a:extLst>
          </p:cNvPr>
          <p:cNvPicPr>
            <a:picLocks noChangeAspect="1"/>
          </p:cNvPicPr>
          <p:nvPr/>
        </p:nvPicPr>
        <p:blipFill>
          <a:blip r:embed="rId2"/>
          <a:stretch>
            <a:fillRect/>
          </a:stretch>
        </p:blipFill>
        <p:spPr>
          <a:xfrm>
            <a:off x="1661948" y="0"/>
            <a:ext cx="8868104" cy="6858000"/>
          </a:xfrm>
          <a:prstGeom prst="rect">
            <a:avLst/>
          </a:prstGeom>
        </p:spPr>
      </p:pic>
    </p:spTree>
    <p:extLst>
      <p:ext uri="{BB962C8B-B14F-4D97-AF65-F5344CB8AC3E}">
        <p14:creationId xmlns:p14="http://schemas.microsoft.com/office/powerpoint/2010/main" val="17140078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974"/>
            <a:ext cx="12192000" cy="7750191"/>
          </a:xfrm>
          <a:prstGeom prst="rect">
            <a:avLst/>
          </a:prstGeom>
        </p:spPr>
      </p:pic>
      <p:sp>
        <p:nvSpPr>
          <p:cNvPr id="3" name="textruta 2"/>
          <p:cNvSpPr txBox="1"/>
          <p:nvPr/>
        </p:nvSpPr>
        <p:spPr>
          <a:xfrm>
            <a:off x="5205045" y="-638974"/>
            <a:ext cx="6077243" cy="7909858"/>
          </a:xfrm>
          <a:prstGeom prst="rect">
            <a:avLst/>
          </a:prstGeom>
          <a:solidFill>
            <a:schemeClr val="bg1">
              <a:alpha val="50000"/>
            </a:schemeClr>
          </a:solidFill>
          <a:ln>
            <a:solidFill>
              <a:schemeClr val="tx1"/>
            </a:solidFill>
          </a:ln>
        </p:spPr>
        <p:txBody>
          <a:bodyPr wrap="square" rtlCol="0">
            <a:spAutoFit/>
          </a:bodyPr>
          <a:lstStyle/>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r>
              <a:rPr lang="sv-SE" sz="2400" dirty="0">
                <a:latin typeface="Bodoni MT Black" panose="02070A03080606020203" pitchFamily="18" charset="0"/>
              </a:rPr>
              <a:t>Första riktiga krisen – Koreakriget Nord invaderar Syd med Sovjetunionens hjälp 1950</a:t>
            </a: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pPr algn="ctr"/>
            <a:endParaRPr lang="sv-SE" sz="2800" dirty="0">
              <a:latin typeface="Bodoni MT Black" panose="02070A03080606020203" pitchFamily="18" charset="0"/>
            </a:endParaRPr>
          </a:p>
        </p:txBody>
      </p:sp>
    </p:spTree>
    <p:extLst>
      <p:ext uri="{BB962C8B-B14F-4D97-AF65-F5344CB8AC3E}">
        <p14:creationId xmlns:p14="http://schemas.microsoft.com/office/powerpoint/2010/main" val="190789612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974"/>
            <a:ext cx="12192000" cy="7750191"/>
          </a:xfrm>
          <a:prstGeom prst="rect">
            <a:avLst/>
          </a:prstGeom>
        </p:spPr>
      </p:pic>
      <p:sp>
        <p:nvSpPr>
          <p:cNvPr id="3" name="textruta 2"/>
          <p:cNvSpPr txBox="1"/>
          <p:nvPr/>
        </p:nvSpPr>
        <p:spPr>
          <a:xfrm>
            <a:off x="5205045" y="-638974"/>
            <a:ext cx="6077243" cy="10125849"/>
          </a:xfrm>
          <a:prstGeom prst="rect">
            <a:avLst/>
          </a:prstGeom>
          <a:solidFill>
            <a:schemeClr val="bg1">
              <a:alpha val="50000"/>
            </a:schemeClr>
          </a:solidFill>
          <a:ln>
            <a:solidFill>
              <a:schemeClr val="tx1"/>
            </a:solidFill>
          </a:ln>
        </p:spPr>
        <p:txBody>
          <a:bodyPr wrap="square" rtlCol="0">
            <a:spAutoFit/>
          </a:bodyPr>
          <a:lstStyle/>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r>
              <a:rPr lang="sv-SE" sz="2400" dirty="0">
                <a:latin typeface="Bodoni MT Black" panose="02070A03080606020203" pitchFamily="18" charset="0"/>
              </a:rPr>
              <a:t>Första riktiga krisen – Koreakriget Nord invaderar Syd med Sovjetunionens hjälp 1950</a:t>
            </a:r>
          </a:p>
          <a:p>
            <a:endParaRPr lang="sv-SE" sz="2400" dirty="0">
              <a:latin typeface="Bodoni MT Black" panose="02070A03080606020203" pitchFamily="18" charset="0"/>
            </a:endParaRPr>
          </a:p>
          <a:p>
            <a:r>
              <a:rPr lang="sv-SE" sz="2400" dirty="0">
                <a:latin typeface="Bodoni MT Black" panose="02070A03080606020203" pitchFamily="18" charset="0"/>
              </a:rPr>
              <a:t>1961 Berlinmuren byggs</a:t>
            </a:r>
          </a:p>
          <a:p>
            <a:endParaRPr lang="sv-SE" sz="2400" dirty="0">
              <a:latin typeface="Bodoni MT Black" panose="02070A03080606020203" pitchFamily="18" charset="0"/>
            </a:endParaRPr>
          </a:p>
          <a:p>
            <a:r>
              <a:rPr lang="sv-SE" sz="2400" dirty="0">
                <a:latin typeface="Bodoni MT Black" panose="02070A03080606020203" pitchFamily="18" charset="0"/>
              </a:rPr>
              <a:t>1962 Kubakrisen</a:t>
            </a:r>
          </a:p>
          <a:p>
            <a:endParaRPr lang="sv-SE" sz="2400" dirty="0">
              <a:latin typeface="Bodoni MT Black" panose="02070A03080606020203" pitchFamily="18" charset="0"/>
            </a:endParaRPr>
          </a:p>
          <a:p>
            <a:r>
              <a:rPr lang="sv-SE" sz="2400" dirty="0">
                <a:latin typeface="Bodoni MT Black" panose="02070A03080606020203" pitchFamily="18" charset="0"/>
              </a:rPr>
              <a:t>1965 USA går storskaligt in i Vietnamkriget</a:t>
            </a:r>
          </a:p>
          <a:p>
            <a:endParaRPr lang="sv-SE" sz="2400" dirty="0">
              <a:latin typeface="Bodoni MT Black" panose="02070A03080606020203" pitchFamily="18" charset="0"/>
            </a:endParaRPr>
          </a:p>
          <a:p>
            <a:r>
              <a:rPr lang="sv-SE" sz="2400" dirty="0">
                <a:latin typeface="Bodoni MT Black" panose="02070A03080606020203" pitchFamily="18" charset="0"/>
              </a:rPr>
              <a:t>Kapprustning under 60-talet</a:t>
            </a:r>
          </a:p>
          <a:p>
            <a:endParaRPr lang="sv-SE" sz="2400" dirty="0">
              <a:latin typeface="Bodoni MT Black" panose="02070A03080606020203" pitchFamily="18" charset="0"/>
            </a:endParaRPr>
          </a:p>
          <a:p>
            <a:r>
              <a:rPr lang="sv-SE" sz="2400" dirty="0">
                <a:latin typeface="Bodoni MT Black" panose="02070A03080606020203" pitchFamily="18" charset="0"/>
              </a:rPr>
              <a:t>1979 invaderar Sovjetunionen Afghanistan, kriget kommer pågå fram till 1989</a:t>
            </a: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Bodoni MT Black" panose="02070A03080606020203" pitchFamily="18" charset="0"/>
            </a:endParaRPr>
          </a:p>
          <a:p>
            <a:pPr algn="ctr"/>
            <a:endParaRPr lang="sv-SE" sz="2800" dirty="0">
              <a:latin typeface="Bodoni MT Black" panose="02070A03080606020203" pitchFamily="18" charset="0"/>
            </a:endParaRPr>
          </a:p>
        </p:txBody>
      </p:sp>
    </p:spTree>
    <p:extLst>
      <p:ext uri="{BB962C8B-B14F-4D97-AF65-F5344CB8AC3E}">
        <p14:creationId xmlns:p14="http://schemas.microsoft.com/office/powerpoint/2010/main" val="2635955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ap **file** british and irish singers perform on stage at the live aid concert at wembley stadium, london, england, on july 13, 1985.  from left are george michael of wham,  bob geldolf, bono of u2, freddie mercury of queen, andrew ridgley of wham! and howard jones. it may be hard for next month's live 8 concert to be as historic or even heart-warming as the 1985 live aid show, one of the greatest rock concerts of all time.  (ap photo) a july 13 1985 file photo  music live aid automatarkiverad">
            <a:extLst>
              <a:ext uri="{FF2B5EF4-FFF2-40B4-BE49-F238E27FC236}">
                <a16:creationId xmlns:a16="http://schemas.microsoft.com/office/drawing/2014/main" id="{374E7E42-120E-FF34-6D20-DFBEA00C3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081" y="4332417"/>
            <a:ext cx="2864659" cy="19051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fter krigsslutet snurrar de ekonomiska hjulen fort för Sverige. Här monteras Volvo PV444 1947. Bilen tillverkades under åren 1944-1957.&#10;Foto: VOLVO">
            <a:extLst>
              <a:ext uri="{FF2B5EF4-FFF2-40B4-BE49-F238E27FC236}">
                <a16:creationId xmlns:a16="http://schemas.microsoft.com/office/drawing/2014/main" id="{F7895AEE-6A21-47D6-18A4-D5BC76FB0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4336448"/>
            <a:ext cx="2438718" cy="1905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ck'n'roll i Norrtälje. ”Rock-Ragge” under en konsert i Norrtälje 1959. Ragnar Nygren slog igenom nationellt 1957 som frontfigur i bandet Rock-Ragge &amp; His Four Comets. Första spelningen på Nalen blev en stor succé. Samma år spelade bandet in sin första EP-skiva med Teach You To Rock, Be-Bop-A-Lula, Blue Jean Bop och Ballroom Baby. &#10;Foto: AFTONBLADET/ARKIV">
            <a:extLst>
              <a:ext uri="{FF2B5EF4-FFF2-40B4-BE49-F238E27FC236}">
                <a16:creationId xmlns:a16="http://schemas.microsoft.com/office/drawing/2014/main" id="{D26868F9-C603-C9F6-677F-82D8866F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131" y="4336447"/>
            <a:ext cx="2438718" cy="19051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monstration mot USA och Vietnamkriget, med bland andra Cornelis Vreeswijk och Fred Åkerström. Hötorget 1965.&#10;Foto: ÅKE MALMSTRÖM">
            <a:extLst>
              <a:ext uri="{FF2B5EF4-FFF2-40B4-BE49-F238E27FC236}">
                <a16:creationId xmlns:a16="http://schemas.microsoft.com/office/drawing/2014/main" id="{169EB2A6-39CC-D4CC-D608-CCECA7FC9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848" y="4336446"/>
            <a:ext cx="2438717" cy="19051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51184AF-51F1-F149-0DC7-1ECEF613C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646" y="4332417"/>
            <a:ext cx="2821725" cy="1909139"/>
          </a:xfrm>
          <a:prstGeom prst="rect">
            <a:avLst/>
          </a:prstGeom>
          <a:noFill/>
          <a:extLst>
            <a:ext uri="{909E8E84-426E-40DD-AFC4-6F175D3DCCD1}">
              <a14:hiddenFill xmlns:a14="http://schemas.microsoft.com/office/drawing/2010/main">
                <a:solidFill>
                  <a:srgbClr val="FFFFFF"/>
                </a:solidFill>
              </a14:hiddenFill>
            </a:ext>
          </a:extLst>
        </p:spPr>
      </p:pic>
      <p:sp>
        <p:nvSpPr>
          <p:cNvPr id="2" name="Pil: femhörning 1">
            <a:extLst>
              <a:ext uri="{FF2B5EF4-FFF2-40B4-BE49-F238E27FC236}">
                <a16:creationId xmlns:a16="http://schemas.microsoft.com/office/drawing/2014/main" id="{249C7556-96E6-9020-EF84-81F7B12EE99B}"/>
              </a:ext>
            </a:extLst>
          </p:cNvPr>
          <p:cNvSpPr/>
          <p:nvPr/>
        </p:nvSpPr>
        <p:spPr>
          <a:xfrm>
            <a:off x="166515" y="2244568"/>
            <a:ext cx="11857381" cy="410967"/>
          </a:xfrm>
          <a:prstGeom prst="homePlate">
            <a:avLst/>
          </a:prstGeom>
          <a:solidFill>
            <a:schemeClr val="accent1">
              <a:lumMod val="7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 name="textruta 2">
            <a:extLst>
              <a:ext uri="{FF2B5EF4-FFF2-40B4-BE49-F238E27FC236}">
                <a16:creationId xmlns:a16="http://schemas.microsoft.com/office/drawing/2014/main" id="{1943D188-FBC8-57FF-D0ED-FAC69186F33C}"/>
              </a:ext>
            </a:extLst>
          </p:cNvPr>
          <p:cNvSpPr txBox="1"/>
          <p:nvPr/>
        </p:nvSpPr>
        <p:spPr>
          <a:xfrm>
            <a:off x="267128" y="2244568"/>
            <a:ext cx="11517330" cy="369332"/>
          </a:xfrm>
          <a:prstGeom prst="rect">
            <a:avLst/>
          </a:prstGeom>
          <a:noFill/>
        </p:spPr>
        <p:txBody>
          <a:bodyPr wrap="square" rtlCol="0">
            <a:spAutoFit/>
          </a:bodyPr>
          <a:lstStyle/>
          <a:p>
            <a:r>
              <a:rPr lang="sv-SE" dirty="0">
                <a:solidFill>
                  <a:schemeClr val="bg1"/>
                </a:solidFill>
                <a:latin typeface="Aptos Black" panose="020F0502020204030204" pitchFamily="34" charset="0"/>
              </a:rPr>
              <a:t>40-tal                                  50-tal                                  60-tal                                    70-tal                                     80-tal</a:t>
            </a:r>
            <a:endParaRPr lang="en-SE" dirty="0">
              <a:solidFill>
                <a:schemeClr val="bg1"/>
              </a:solidFill>
              <a:latin typeface="Aptos Black" panose="020F0502020204030204" pitchFamily="34" charset="0"/>
            </a:endParaRPr>
          </a:p>
        </p:txBody>
      </p:sp>
      <p:sp>
        <p:nvSpPr>
          <p:cNvPr id="4" name="textruta 3">
            <a:extLst>
              <a:ext uri="{FF2B5EF4-FFF2-40B4-BE49-F238E27FC236}">
                <a16:creationId xmlns:a16="http://schemas.microsoft.com/office/drawing/2014/main" id="{80F94561-B85E-7C1C-419C-18A3E10BE0CF}"/>
              </a:ext>
            </a:extLst>
          </p:cNvPr>
          <p:cNvSpPr txBox="1"/>
          <p:nvPr/>
        </p:nvSpPr>
        <p:spPr>
          <a:xfrm>
            <a:off x="7459039" y="1520037"/>
            <a:ext cx="1520575" cy="646331"/>
          </a:xfrm>
          <a:prstGeom prst="rect">
            <a:avLst/>
          </a:prstGeom>
          <a:noFill/>
        </p:spPr>
        <p:txBody>
          <a:bodyPr wrap="square" rtlCol="0">
            <a:spAutoFit/>
          </a:bodyPr>
          <a:lstStyle/>
          <a:p>
            <a:pPr algn="ctr"/>
            <a:r>
              <a:rPr lang="sv-SE" dirty="0">
                <a:latin typeface="+mj-lt"/>
              </a:rPr>
              <a:t>Oljekrisen 1973</a:t>
            </a:r>
            <a:endParaRPr lang="en-SE" dirty="0">
              <a:latin typeface="+mj-lt"/>
            </a:endParaRPr>
          </a:p>
        </p:txBody>
      </p:sp>
      <p:cxnSp>
        <p:nvCxnSpPr>
          <p:cNvPr id="6" name="Rak koppling 5">
            <a:extLst>
              <a:ext uri="{FF2B5EF4-FFF2-40B4-BE49-F238E27FC236}">
                <a16:creationId xmlns:a16="http://schemas.microsoft.com/office/drawing/2014/main" id="{4D86C313-8084-0396-D85F-6BF568FB2CC7}"/>
              </a:ext>
            </a:extLst>
          </p:cNvPr>
          <p:cNvCxnSpPr/>
          <p:nvPr/>
        </p:nvCxnSpPr>
        <p:spPr>
          <a:xfrm>
            <a:off x="1602769" y="1843202"/>
            <a:ext cx="60617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07FC175E-AA15-EE74-EC24-936DA9A04C63}"/>
              </a:ext>
            </a:extLst>
          </p:cNvPr>
          <p:cNvSpPr txBox="1"/>
          <p:nvPr/>
        </p:nvSpPr>
        <p:spPr>
          <a:xfrm>
            <a:off x="2990937" y="1335371"/>
            <a:ext cx="3484049" cy="369332"/>
          </a:xfrm>
          <a:prstGeom prst="rect">
            <a:avLst/>
          </a:prstGeom>
          <a:noFill/>
        </p:spPr>
        <p:txBody>
          <a:bodyPr wrap="square" rtlCol="0">
            <a:spAutoFit/>
          </a:bodyPr>
          <a:lstStyle/>
          <a:p>
            <a:pPr algn="ctr"/>
            <a:r>
              <a:rPr lang="sv-SE" dirty="0">
                <a:latin typeface="+mj-lt"/>
              </a:rPr>
              <a:t>Lång högkonjunktur efter kriget</a:t>
            </a:r>
            <a:endParaRPr lang="en-SE" dirty="0">
              <a:latin typeface="+mj-lt"/>
            </a:endParaRPr>
          </a:p>
        </p:txBody>
      </p:sp>
      <p:sp>
        <p:nvSpPr>
          <p:cNvPr id="8" name="textruta 7">
            <a:extLst>
              <a:ext uri="{FF2B5EF4-FFF2-40B4-BE49-F238E27FC236}">
                <a16:creationId xmlns:a16="http://schemas.microsoft.com/office/drawing/2014/main" id="{98AD6268-CC68-D847-D2FD-4023EB79AF7D}"/>
              </a:ext>
            </a:extLst>
          </p:cNvPr>
          <p:cNvSpPr txBox="1"/>
          <p:nvPr/>
        </p:nvSpPr>
        <p:spPr>
          <a:xfrm>
            <a:off x="8022223" y="3207437"/>
            <a:ext cx="2438718" cy="646331"/>
          </a:xfrm>
          <a:prstGeom prst="rect">
            <a:avLst/>
          </a:prstGeom>
          <a:noFill/>
        </p:spPr>
        <p:txBody>
          <a:bodyPr wrap="square" rtlCol="0">
            <a:spAutoFit/>
          </a:bodyPr>
          <a:lstStyle/>
          <a:p>
            <a:pPr algn="ctr"/>
            <a:r>
              <a:rPr lang="sv-SE" dirty="0">
                <a:latin typeface="+mj-lt"/>
              </a:rPr>
              <a:t>Ekonomisk kris och lågkonjunktur</a:t>
            </a:r>
            <a:endParaRPr lang="en-SE" dirty="0">
              <a:latin typeface="+mj-lt"/>
            </a:endParaRPr>
          </a:p>
        </p:txBody>
      </p:sp>
      <p:cxnSp>
        <p:nvCxnSpPr>
          <p:cNvPr id="10" name="Rak koppling 9">
            <a:extLst>
              <a:ext uri="{FF2B5EF4-FFF2-40B4-BE49-F238E27FC236}">
                <a16:creationId xmlns:a16="http://schemas.microsoft.com/office/drawing/2014/main" id="{A109CD16-A03E-95E7-4EE2-88C0C3280968}"/>
              </a:ext>
            </a:extLst>
          </p:cNvPr>
          <p:cNvCxnSpPr>
            <a:cxnSpLocks/>
          </p:cNvCxnSpPr>
          <p:nvPr/>
        </p:nvCxnSpPr>
        <p:spPr>
          <a:xfrm>
            <a:off x="10064371" y="1843202"/>
            <a:ext cx="164557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782457CA-5DBB-2809-7639-7B362D11CA32}"/>
              </a:ext>
            </a:extLst>
          </p:cNvPr>
          <p:cNvCxnSpPr>
            <a:cxnSpLocks/>
          </p:cNvCxnSpPr>
          <p:nvPr/>
        </p:nvCxnSpPr>
        <p:spPr>
          <a:xfrm>
            <a:off x="8418794" y="3069590"/>
            <a:ext cx="164557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2E82DFCC-C098-D42B-789F-40EC7282DCA0}"/>
              </a:ext>
            </a:extLst>
          </p:cNvPr>
          <p:cNvSpPr txBox="1"/>
          <p:nvPr/>
        </p:nvSpPr>
        <p:spPr>
          <a:xfrm>
            <a:off x="9667800" y="790650"/>
            <a:ext cx="2438718" cy="923330"/>
          </a:xfrm>
          <a:prstGeom prst="rect">
            <a:avLst/>
          </a:prstGeom>
          <a:noFill/>
        </p:spPr>
        <p:txBody>
          <a:bodyPr wrap="square" rtlCol="0">
            <a:spAutoFit/>
          </a:bodyPr>
          <a:lstStyle/>
          <a:p>
            <a:pPr algn="ctr"/>
            <a:r>
              <a:rPr lang="sv-SE" dirty="0">
                <a:latin typeface="+mj-lt"/>
              </a:rPr>
              <a:t>Stora ekonomiska förändringar och ökat välstånd</a:t>
            </a:r>
            <a:endParaRPr lang="en-SE" dirty="0">
              <a:latin typeface="+mj-lt"/>
            </a:endParaRPr>
          </a:p>
        </p:txBody>
      </p:sp>
    </p:spTree>
    <p:extLst>
      <p:ext uri="{BB962C8B-B14F-4D97-AF65-F5344CB8AC3E}">
        <p14:creationId xmlns:p14="http://schemas.microsoft.com/office/powerpoint/2010/main" val="386401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extLst>
              <a:ext uri="{28A0092B-C50C-407E-A947-70E740481C1C}">
                <a14:useLocalDpi xmlns:a14="http://schemas.microsoft.com/office/drawing/2010/main" val="0"/>
              </a:ext>
            </a:extLst>
          </a:blip>
          <a:srcRect t="5433" b="18097"/>
          <a:stretch/>
        </p:blipFill>
        <p:spPr>
          <a:xfrm>
            <a:off x="0" y="0"/>
            <a:ext cx="12194222" cy="6865034"/>
          </a:xfrm>
          <a:prstGeom prst="rect">
            <a:avLst/>
          </a:prstGeom>
        </p:spPr>
      </p:pic>
      <p:sp>
        <p:nvSpPr>
          <p:cNvPr id="3" name="textruta 2"/>
          <p:cNvSpPr txBox="1"/>
          <p:nvPr/>
        </p:nvSpPr>
        <p:spPr>
          <a:xfrm>
            <a:off x="-2222" y="219155"/>
            <a:ext cx="12194222" cy="3416320"/>
          </a:xfrm>
          <a:prstGeom prst="rect">
            <a:avLst/>
          </a:prstGeom>
          <a:solidFill>
            <a:schemeClr val="bg1">
              <a:alpha val="50000"/>
            </a:schemeClr>
          </a:solidFill>
          <a:ln>
            <a:solidFill>
              <a:schemeClr val="tx1"/>
            </a:solidFill>
          </a:ln>
        </p:spPr>
        <p:txBody>
          <a:bodyPr wrap="square" rtlCol="0">
            <a:spAutoFit/>
          </a:bodyPr>
          <a:lstStyle/>
          <a:p>
            <a:endParaRPr lang="sv-SE" sz="2400" dirty="0">
              <a:latin typeface="Bodoni MT Black" panose="02070A03080606020203" pitchFamily="18" charset="0"/>
            </a:endParaRPr>
          </a:p>
          <a:p>
            <a:r>
              <a:rPr lang="sv-SE" sz="2400" dirty="0">
                <a:latin typeface="Bodoni MT Black" panose="02070A03080606020203" pitchFamily="18" charset="0"/>
              </a:rPr>
              <a:t>Under 1980-talet får Sovjetunionen problem att hänga med i kapprustningen</a:t>
            </a:r>
          </a:p>
          <a:p>
            <a:endParaRPr lang="sv-SE" sz="2400" dirty="0">
              <a:latin typeface="Bodoni MT Black" panose="02070A03080606020203" pitchFamily="18" charset="0"/>
            </a:endParaRPr>
          </a:p>
          <a:p>
            <a:r>
              <a:rPr lang="sv-SE" sz="2400" dirty="0">
                <a:latin typeface="Bodoni MT Black" panose="02070A03080606020203" pitchFamily="18" charset="0"/>
              </a:rPr>
              <a:t>Man försöker reformera sitt system med perestrojka (ekonomiska reformer) och glasnost (öppenhet mot omvärlden)</a:t>
            </a:r>
          </a:p>
          <a:p>
            <a:endParaRPr lang="sv-SE" sz="2400" dirty="0">
              <a:latin typeface="Bodoni MT Black" panose="02070A03080606020203" pitchFamily="18" charset="0"/>
            </a:endParaRPr>
          </a:p>
          <a:p>
            <a:r>
              <a:rPr lang="sv-SE" sz="2400" dirty="0">
                <a:latin typeface="Bodoni MT Black" panose="02070A03080606020203" pitchFamily="18" charset="0"/>
              </a:rPr>
              <a:t>1989 hålls val i Sovjetunionen och runt om i Östeuropa gör folk fredliga revolutioner och kommunismen som system faller samman</a:t>
            </a:r>
          </a:p>
          <a:p>
            <a:endParaRPr lang="sv-SE" sz="2400" dirty="0">
              <a:latin typeface="Bodoni MT Black" panose="02070A03080606020203" pitchFamily="18" charset="0"/>
            </a:endParaRPr>
          </a:p>
        </p:txBody>
      </p:sp>
    </p:spTree>
    <p:extLst>
      <p:ext uri="{BB962C8B-B14F-4D97-AF65-F5344CB8AC3E}">
        <p14:creationId xmlns:p14="http://schemas.microsoft.com/office/powerpoint/2010/main" val="297096762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Ronald Reagan: el líder que ganó la Guerra Fría">
            <a:extLst>
              <a:ext uri="{FF2B5EF4-FFF2-40B4-BE49-F238E27FC236}">
                <a16:creationId xmlns:a16="http://schemas.microsoft.com/office/drawing/2014/main" id="{27EEABAD-DE49-2364-5421-B348D23C6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18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Berlin Wall: A stroke of fate that changed history | Focus on Europe">
            <a:hlinkClick r:id="" action="ppaction://media"/>
            <a:extLst>
              <a:ext uri="{FF2B5EF4-FFF2-40B4-BE49-F238E27FC236}">
                <a16:creationId xmlns:a16="http://schemas.microsoft.com/office/drawing/2014/main" id="{8F7782F8-99AB-2D54-8D40-06502822E4F3}"/>
              </a:ext>
            </a:extLst>
          </p:cNvPr>
          <p:cNvPicPr>
            <a:picLocks noRot="1" noChangeAspect="1"/>
          </p:cNvPicPr>
          <p:nvPr>
            <a:videoFile r:link="rId1"/>
          </p:nvPr>
        </p:nvPicPr>
        <p:blipFill>
          <a:blip r:embed="rId3"/>
          <a:stretch>
            <a:fillRect/>
          </a:stretch>
        </p:blipFill>
        <p:spPr>
          <a:xfrm>
            <a:off x="0" y="0"/>
            <a:ext cx="12313968" cy="6957391"/>
          </a:xfrm>
          <a:prstGeom prst="rect">
            <a:avLst/>
          </a:prstGeom>
        </p:spPr>
      </p:pic>
    </p:spTree>
    <p:extLst>
      <p:ext uri="{BB962C8B-B14F-4D97-AF65-F5344CB8AC3E}">
        <p14:creationId xmlns:p14="http://schemas.microsoft.com/office/powerpoint/2010/main" val="4123995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fall of the Berlin Wall">
            <a:hlinkClick r:id="" action="ppaction://media"/>
            <a:extLst>
              <a:ext uri="{FF2B5EF4-FFF2-40B4-BE49-F238E27FC236}">
                <a16:creationId xmlns:a16="http://schemas.microsoft.com/office/drawing/2014/main" id="{EE513F42-5668-9E6A-9594-4151EA3425C7}"/>
              </a:ext>
            </a:extLst>
          </p:cNvPr>
          <p:cNvPicPr>
            <a:picLocks noRot="1" noChangeAspect="1"/>
          </p:cNvPicPr>
          <p:nvPr>
            <a:videoFile r:link="rId1"/>
          </p:nvPr>
        </p:nvPicPr>
        <p:blipFill>
          <a:blip r:embed="rId3"/>
          <a:stretch>
            <a:fillRect/>
          </a:stretch>
        </p:blipFill>
        <p:spPr>
          <a:xfrm>
            <a:off x="0" y="-40510"/>
            <a:ext cx="12281452" cy="6939020"/>
          </a:xfrm>
          <a:prstGeom prst="rect">
            <a:avLst/>
          </a:prstGeom>
        </p:spPr>
      </p:pic>
    </p:spTree>
    <p:extLst>
      <p:ext uri="{BB962C8B-B14F-4D97-AF65-F5344CB8AC3E}">
        <p14:creationId xmlns:p14="http://schemas.microsoft.com/office/powerpoint/2010/main" val="358636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media 1" title="Discursul lui Ceauşescu din 21 decembrie 1989">
            <a:hlinkClick r:id="" action="ppaction://media"/>
            <a:extLst>
              <a:ext uri="{FF2B5EF4-FFF2-40B4-BE49-F238E27FC236}">
                <a16:creationId xmlns:a16="http://schemas.microsoft.com/office/drawing/2014/main" id="{B3A5A219-E07D-EC69-DA2A-CC19175E3ACA}"/>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2075652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media 3" title="Mikhail Gorbachev's Resignation and Dissolution of the Soviet Union - Dec. 25, 1991 - ABC Nightline">
            <a:hlinkClick r:id="" action="ppaction://media"/>
            <a:extLst>
              <a:ext uri="{FF2B5EF4-FFF2-40B4-BE49-F238E27FC236}">
                <a16:creationId xmlns:a16="http://schemas.microsoft.com/office/drawing/2014/main" id="{7927701E-4976-B76D-142D-0155FBDE5FEF}"/>
              </a:ext>
            </a:extLst>
          </p:cNvPr>
          <p:cNvPicPr>
            <a:picLocks noRot="1" noChangeAspect="1"/>
          </p:cNvPicPr>
          <p:nvPr>
            <a:videoFile r:link="rId1"/>
          </p:nvPr>
        </p:nvPicPr>
        <p:blipFill>
          <a:blip r:embed="rId3"/>
          <a:stretch>
            <a:fillRect/>
          </a:stretch>
        </p:blipFill>
        <p:spPr>
          <a:xfrm>
            <a:off x="1513840" y="-7620"/>
            <a:ext cx="9154160" cy="6865620"/>
          </a:xfrm>
          <a:prstGeom prst="rect">
            <a:avLst/>
          </a:prstGeom>
        </p:spPr>
      </p:pic>
    </p:spTree>
    <p:extLst>
      <p:ext uri="{BB962C8B-B14F-4D97-AF65-F5344CB8AC3E}">
        <p14:creationId xmlns:p14="http://schemas.microsoft.com/office/powerpoint/2010/main" val="31857483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E9087FBA-DEB3-AE57-677D-90A9248DA4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821"/>
          <a:stretch/>
        </p:blipFill>
        <p:spPr bwMode="auto">
          <a:xfrm>
            <a:off x="-1" y="10"/>
            <a:ext cx="73700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EAACEE-6471-7BB6-38D8-94F516C60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5" r="-3" b="13384"/>
          <a:stretch/>
        </p:blipFill>
        <p:spPr bwMode="auto">
          <a:xfrm>
            <a:off x="7534656" y="1"/>
            <a:ext cx="4657344" cy="3346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E4CA4E8-9AE5-A00B-4795-84A62B1581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4" r="-3" b="-3"/>
          <a:stretch/>
        </p:blipFill>
        <p:spPr bwMode="auto">
          <a:xfrm>
            <a:off x="7534654" y="3511296"/>
            <a:ext cx="4657346" cy="334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888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Bildobjekt 2" descr="En bild som visar person, man, inomhus&#10;&#10;Beskrivning genererad med hög exakthet">
            <a:extLst>
              <a:ext uri="{FF2B5EF4-FFF2-40B4-BE49-F238E27FC236}">
                <a16:creationId xmlns:a16="http://schemas.microsoft.com/office/drawing/2014/main" id="{A3CE0CFA-502C-FAA4-5067-8E3964DD99A1}"/>
              </a:ext>
            </a:extLst>
          </p:cNvPr>
          <p:cNvPicPr>
            <a:picLocks noChangeAspect="1"/>
          </p:cNvPicPr>
          <p:nvPr/>
        </p:nvPicPr>
        <p:blipFill rotWithShape="1">
          <a:blip r:embed="rId2"/>
          <a:srcRect l="2204"/>
          <a:stretch/>
        </p:blipFill>
        <p:spPr>
          <a:xfrm>
            <a:off x="20" y="2030"/>
            <a:ext cx="12191980" cy="6855970"/>
          </a:xfrm>
          <a:prstGeom prst="rect">
            <a:avLst/>
          </a:prstGeom>
        </p:spPr>
      </p:pic>
    </p:spTree>
    <p:extLst>
      <p:ext uri="{BB962C8B-B14F-4D97-AF65-F5344CB8AC3E}">
        <p14:creationId xmlns:p14="http://schemas.microsoft.com/office/powerpoint/2010/main" val="3968605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2" descr="En bild som visar person, man, inomhus&#10;&#10;Beskrivning genererad med hög exakthet">
            <a:extLst>
              <a:ext uri="{FF2B5EF4-FFF2-40B4-BE49-F238E27FC236}">
                <a16:creationId xmlns:a16="http://schemas.microsoft.com/office/drawing/2014/main" id="{39F43479-4772-6124-0C28-E0B032A70084}"/>
              </a:ext>
            </a:extLst>
          </p:cNvPr>
          <p:cNvPicPr>
            <a:picLocks noChangeAspect="1"/>
          </p:cNvPicPr>
          <p:nvPr/>
        </p:nvPicPr>
        <p:blipFill rotWithShape="1">
          <a:blip r:embed="rId2">
            <a:alphaModFix amt="35000"/>
          </a:blip>
          <a:srcRect l="2193" r="2" b="2"/>
          <a:stretch/>
        </p:blipFill>
        <p:spPr>
          <a:xfrm>
            <a:off x="20" y="2030"/>
            <a:ext cx="12191980" cy="6855970"/>
          </a:xfrm>
          <a:prstGeom prst="rect">
            <a:avLst/>
          </a:prstGeom>
        </p:spPr>
      </p:pic>
      <p:sp>
        <p:nvSpPr>
          <p:cNvPr id="2" name="Title 1">
            <a:extLst>
              <a:ext uri="{FF2B5EF4-FFF2-40B4-BE49-F238E27FC236}">
                <a16:creationId xmlns:a16="http://schemas.microsoft.com/office/drawing/2014/main" id="{FF68B5BF-F3D3-A34D-F73F-7EBCEE51F80F}"/>
              </a:ext>
            </a:extLst>
          </p:cNvPr>
          <p:cNvSpPr>
            <a:spLocks noGrp="1"/>
          </p:cNvSpPr>
          <p:nvPr>
            <p:ph type="title"/>
          </p:nvPr>
        </p:nvSpPr>
        <p:spPr>
          <a:xfrm>
            <a:off x="472440" y="328549"/>
            <a:ext cx="10515600" cy="1325563"/>
          </a:xfrm>
        </p:spPr>
        <p:txBody>
          <a:bodyPr/>
          <a:lstStyle/>
          <a:p>
            <a:r>
              <a:rPr lang="en-US" b="1" dirty="0" err="1">
                <a:latin typeface="Bodoni MT Black" panose="02070A03080606020203" pitchFamily="18" charset="0"/>
              </a:rPr>
              <a:t>Gruppuppgift</a:t>
            </a:r>
            <a:r>
              <a:rPr lang="en-US" b="1" dirty="0">
                <a:latin typeface="Bodoni MT Black" panose="02070A03080606020203" pitchFamily="18" charset="0"/>
              </a:rPr>
              <a:t> - </a:t>
            </a:r>
            <a:r>
              <a:rPr lang="en-US" b="1" dirty="0" err="1">
                <a:latin typeface="Bodoni MT Black" panose="02070A03080606020203" pitchFamily="18" charset="0"/>
              </a:rPr>
              <a:t>Historiemedvetenhet</a:t>
            </a:r>
            <a:endParaRPr lang="en-SE" b="1" dirty="0">
              <a:latin typeface="Bodoni MT Black" panose="02070A03080606020203" pitchFamily="18" charset="0"/>
            </a:endParaRPr>
          </a:p>
        </p:txBody>
      </p:sp>
      <p:sp>
        <p:nvSpPr>
          <p:cNvPr id="3" name="Content Placeholder 2">
            <a:extLst>
              <a:ext uri="{FF2B5EF4-FFF2-40B4-BE49-F238E27FC236}">
                <a16:creationId xmlns:a16="http://schemas.microsoft.com/office/drawing/2014/main" id="{1444AC20-446E-A5E5-BD64-C876501F07CC}"/>
              </a:ext>
            </a:extLst>
          </p:cNvPr>
          <p:cNvSpPr>
            <a:spLocks noGrp="1"/>
          </p:cNvSpPr>
          <p:nvPr>
            <p:ph idx="1"/>
          </p:nvPr>
        </p:nvSpPr>
        <p:spPr/>
        <p:txBody>
          <a:bodyPr>
            <a:normAutofit/>
          </a:bodyPr>
          <a:lstStyle/>
          <a:p>
            <a:pPr marL="0" indent="0">
              <a:buNone/>
            </a:pPr>
            <a:r>
              <a:rPr lang="en-US" sz="2400" dirty="0" err="1">
                <a:latin typeface="Bodoni MT Black" panose="02070A03080606020203" pitchFamily="18" charset="0"/>
              </a:rPr>
              <a:t>Arbeta</a:t>
            </a:r>
            <a:r>
              <a:rPr lang="en-US" sz="2400" dirty="0">
                <a:latin typeface="Bodoni MT Black" panose="02070A03080606020203" pitchFamily="18" charset="0"/>
              </a:rPr>
              <a:t> </a:t>
            </a:r>
            <a:r>
              <a:rPr lang="en-US" sz="2400" dirty="0" err="1">
                <a:latin typeface="Bodoni MT Black" panose="02070A03080606020203" pitchFamily="18" charset="0"/>
              </a:rPr>
              <a:t>i</a:t>
            </a:r>
            <a:r>
              <a:rPr lang="en-US" sz="2400" dirty="0">
                <a:latin typeface="Bodoni MT Black" panose="02070A03080606020203" pitchFamily="18" charset="0"/>
              </a:rPr>
              <a:t> </a:t>
            </a:r>
            <a:r>
              <a:rPr lang="en-US" sz="2400" dirty="0" err="1">
                <a:latin typeface="Bodoni MT Black" panose="02070A03080606020203" pitchFamily="18" charset="0"/>
              </a:rPr>
              <a:t>basgruppen</a:t>
            </a:r>
            <a:r>
              <a:rPr lang="en-US" sz="2400" dirty="0">
                <a:latin typeface="Bodoni MT Black" panose="02070A03080606020203" pitchFamily="18" charset="0"/>
              </a:rPr>
              <a:t>.</a:t>
            </a:r>
          </a:p>
          <a:p>
            <a:endParaRPr lang="en-US" sz="2400" dirty="0">
              <a:latin typeface="Bodoni MT Black" panose="02070A03080606020203" pitchFamily="18" charset="0"/>
            </a:endParaRPr>
          </a:p>
          <a:p>
            <a:pPr marL="0" indent="0">
              <a:buNone/>
            </a:pPr>
            <a:r>
              <a:rPr lang="en-US" sz="2400" dirty="0" err="1">
                <a:latin typeface="Bodoni MT Black" panose="02070A03080606020203" pitchFamily="18" charset="0"/>
              </a:rPr>
              <a:t>Diskutera</a:t>
            </a:r>
            <a:r>
              <a:rPr lang="en-US" sz="2400" dirty="0">
                <a:latin typeface="Bodoni MT Black" panose="02070A03080606020203" pitchFamily="18" charset="0"/>
              </a:rPr>
              <a:t>  </a:t>
            </a:r>
          </a:p>
          <a:p>
            <a:pPr lvl="1"/>
            <a:r>
              <a:rPr lang="en-US" sz="2200" dirty="0" err="1">
                <a:latin typeface="Bodoni MT Black" panose="02070A03080606020203" pitchFamily="18" charset="0"/>
              </a:rPr>
              <a:t>Vilka</a:t>
            </a:r>
            <a:r>
              <a:rPr lang="en-US" sz="2200" dirty="0">
                <a:latin typeface="Bodoni MT Black" panose="02070A03080606020203" pitchFamily="18" charset="0"/>
              </a:rPr>
              <a:t> </a:t>
            </a:r>
            <a:r>
              <a:rPr lang="en-US" sz="2200" dirty="0" err="1">
                <a:latin typeface="Bodoni MT Black" panose="02070A03080606020203" pitchFamily="18" charset="0"/>
              </a:rPr>
              <a:t>är</a:t>
            </a:r>
            <a:r>
              <a:rPr lang="en-US" sz="2200" dirty="0">
                <a:latin typeface="Bodoni MT Black" panose="02070A03080606020203" pitchFamily="18" charset="0"/>
              </a:rPr>
              <a:t> de fem </a:t>
            </a:r>
            <a:r>
              <a:rPr lang="en-US" sz="2200" dirty="0" err="1">
                <a:latin typeface="Bodoni MT Black" panose="02070A03080606020203" pitchFamily="18" charset="0"/>
              </a:rPr>
              <a:t>viktigaste</a:t>
            </a:r>
            <a:r>
              <a:rPr lang="en-US" sz="2200" dirty="0">
                <a:latin typeface="Bodoni MT Black" panose="02070A03080606020203" pitchFamily="18" charset="0"/>
              </a:rPr>
              <a:t> </a:t>
            </a:r>
            <a:r>
              <a:rPr lang="en-US" sz="2200" dirty="0" err="1">
                <a:latin typeface="Bodoni MT Black" panose="02070A03080606020203" pitchFamily="18" charset="0"/>
              </a:rPr>
              <a:t>processerna</a:t>
            </a:r>
            <a:r>
              <a:rPr lang="en-US" sz="2200" dirty="0">
                <a:latin typeface="Bodoni MT Black" panose="02070A03080606020203" pitchFamily="18" charset="0"/>
              </a:rPr>
              <a:t> (</a:t>
            </a:r>
            <a:r>
              <a:rPr lang="en-US" sz="2200" dirty="0" err="1">
                <a:latin typeface="Bodoni MT Black" panose="02070A03080606020203" pitchFamily="18" charset="0"/>
              </a:rPr>
              <a:t>händelser</a:t>
            </a:r>
            <a:r>
              <a:rPr lang="en-US" sz="2200" dirty="0">
                <a:latin typeface="Bodoni MT Black" panose="02070A03080606020203" pitchFamily="18" charset="0"/>
              </a:rPr>
              <a:t> </a:t>
            </a:r>
            <a:r>
              <a:rPr lang="en-US" sz="2200" dirty="0" err="1">
                <a:latin typeface="Bodoni MT Black" panose="02070A03080606020203" pitchFamily="18" charset="0"/>
              </a:rPr>
              <a:t>eller</a:t>
            </a:r>
            <a:r>
              <a:rPr lang="en-US" sz="2200" dirty="0">
                <a:latin typeface="Bodoni MT Black" panose="02070A03080606020203" pitchFamily="18" charset="0"/>
              </a:rPr>
              <a:t> </a:t>
            </a:r>
            <a:r>
              <a:rPr lang="en-US" sz="2200" dirty="0" err="1">
                <a:latin typeface="Bodoni MT Black" panose="02070A03080606020203" pitchFamily="18" charset="0"/>
              </a:rPr>
              <a:t>personer</a:t>
            </a:r>
            <a:r>
              <a:rPr lang="en-US" sz="2200" dirty="0">
                <a:latin typeface="Bodoni MT Black" panose="02070A03080606020203" pitchFamily="18" charset="0"/>
              </a:rPr>
              <a:t>) under 1900-talet </a:t>
            </a:r>
            <a:r>
              <a:rPr lang="en-US" sz="2200" dirty="0" err="1">
                <a:latin typeface="Bodoni MT Black" panose="02070A03080606020203" pitchFamily="18" charset="0"/>
              </a:rPr>
              <a:t>enligt</a:t>
            </a:r>
            <a:r>
              <a:rPr lang="en-US" sz="2200" dirty="0">
                <a:latin typeface="Bodoni MT Black" panose="02070A03080606020203" pitchFamily="18" charset="0"/>
              </a:rPr>
              <a:t> er?</a:t>
            </a:r>
          </a:p>
          <a:p>
            <a:pPr lvl="1"/>
            <a:r>
              <a:rPr lang="en-US" sz="2200" dirty="0" err="1">
                <a:latin typeface="Bodoni MT Black" panose="02070A03080606020203" pitchFamily="18" charset="0"/>
              </a:rPr>
              <a:t>Vilka</a:t>
            </a:r>
            <a:r>
              <a:rPr lang="en-US" sz="2200" dirty="0">
                <a:latin typeface="Bodoni MT Black" panose="02070A03080606020203" pitchFamily="18" charset="0"/>
              </a:rPr>
              <a:t> </a:t>
            </a:r>
            <a:r>
              <a:rPr lang="en-US" sz="2200" dirty="0" err="1">
                <a:latin typeface="Bodoni MT Black" panose="02070A03080606020203" pitchFamily="18" charset="0"/>
              </a:rPr>
              <a:t>avtryck</a:t>
            </a:r>
            <a:r>
              <a:rPr lang="en-US" sz="2200" dirty="0">
                <a:latin typeface="Bodoni MT Black" panose="02070A03080606020203" pitchFamily="18" charset="0"/>
              </a:rPr>
              <a:t> </a:t>
            </a:r>
            <a:r>
              <a:rPr lang="en-US" sz="2200" dirty="0" err="1">
                <a:latin typeface="Bodoni MT Black" panose="02070A03080606020203" pitchFamily="18" charset="0"/>
              </a:rPr>
              <a:t>kan</a:t>
            </a:r>
            <a:r>
              <a:rPr lang="en-US" sz="2200" dirty="0">
                <a:latin typeface="Bodoni MT Black" panose="02070A03080606020203" pitchFamily="18" charset="0"/>
              </a:rPr>
              <a:t> </a:t>
            </a:r>
            <a:r>
              <a:rPr lang="en-US" sz="2200" dirty="0" err="1">
                <a:latin typeface="Bodoni MT Black" panose="02070A03080606020203" pitchFamily="18" charset="0"/>
              </a:rPr>
              <a:t>ni</a:t>
            </a:r>
            <a:r>
              <a:rPr lang="en-US" sz="2200" dirty="0">
                <a:latin typeface="Bodoni MT Black" panose="02070A03080606020203" pitchFamily="18" charset="0"/>
              </a:rPr>
              <a:t> se av dessa </a:t>
            </a:r>
            <a:r>
              <a:rPr lang="en-US" sz="2200" dirty="0" err="1">
                <a:latin typeface="Bodoni MT Black" panose="02070A03080606020203" pitchFamily="18" charset="0"/>
              </a:rPr>
              <a:t>idag</a:t>
            </a:r>
            <a:r>
              <a:rPr lang="en-US" sz="2200" dirty="0">
                <a:latin typeface="Bodoni MT Black" panose="02070A03080606020203" pitchFamily="18" charset="0"/>
              </a:rPr>
              <a:t>?</a:t>
            </a:r>
          </a:p>
          <a:p>
            <a:pPr marL="0" indent="0">
              <a:buNone/>
            </a:pPr>
            <a:r>
              <a:rPr lang="en-US" sz="2400" dirty="0" err="1">
                <a:latin typeface="Bodoni MT Black" panose="02070A03080606020203" pitchFamily="18" charset="0"/>
              </a:rPr>
              <a:t>Skriv</a:t>
            </a:r>
            <a:r>
              <a:rPr lang="en-US" sz="2400" dirty="0">
                <a:latin typeface="Bodoni MT Black" panose="02070A03080606020203" pitchFamily="18" charset="0"/>
              </a:rPr>
              <a:t> </a:t>
            </a:r>
            <a:r>
              <a:rPr lang="en-US" sz="2400" dirty="0" err="1">
                <a:latin typeface="Bodoni MT Black" panose="02070A03080606020203" pitchFamily="18" charset="0"/>
              </a:rPr>
              <a:t>ner</a:t>
            </a:r>
            <a:r>
              <a:rPr lang="en-US" sz="2400" dirty="0">
                <a:latin typeface="Bodoni MT Black" panose="02070A03080606020203" pitchFamily="18" charset="0"/>
              </a:rPr>
              <a:t> era </a:t>
            </a:r>
            <a:r>
              <a:rPr lang="en-US" sz="2400" dirty="0" err="1">
                <a:latin typeface="Bodoni MT Black" panose="02070A03080606020203" pitchFamily="18" charset="0"/>
              </a:rPr>
              <a:t>tankar</a:t>
            </a:r>
            <a:r>
              <a:rPr lang="en-US" sz="2400" dirty="0">
                <a:latin typeface="Bodoni MT Black" panose="02070A03080606020203" pitchFamily="18" charset="0"/>
              </a:rPr>
              <a:t> </a:t>
            </a:r>
            <a:r>
              <a:rPr lang="en-US" sz="2400" dirty="0" err="1">
                <a:latin typeface="Bodoni MT Black" panose="02070A03080606020203" pitchFamily="18" charset="0"/>
              </a:rPr>
              <a:t>på</a:t>
            </a:r>
            <a:r>
              <a:rPr lang="en-US" sz="2400" dirty="0">
                <a:latin typeface="Bodoni MT Black" panose="02070A03080606020203" pitchFamily="18" charset="0"/>
              </a:rPr>
              <a:t> max 1 </a:t>
            </a:r>
            <a:r>
              <a:rPr lang="en-US" sz="2400" dirty="0" err="1">
                <a:latin typeface="Bodoni MT Black" panose="02070A03080606020203" pitchFamily="18" charset="0"/>
              </a:rPr>
              <a:t>sida</a:t>
            </a:r>
            <a:r>
              <a:rPr lang="en-US" sz="2400" dirty="0">
                <a:latin typeface="Bodoni MT Black" panose="02070A03080606020203" pitchFamily="18" charset="0"/>
              </a:rPr>
              <a:t>.</a:t>
            </a:r>
          </a:p>
          <a:p>
            <a:pPr marL="0" indent="0">
              <a:buNone/>
            </a:pPr>
            <a:endParaRPr lang="en-US" sz="2400" dirty="0">
              <a:latin typeface="Bodoni MT Black" panose="02070A03080606020203" pitchFamily="18" charset="0"/>
            </a:endParaRPr>
          </a:p>
          <a:p>
            <a:pPr marL="0" indent="0">
              <a:buNone/>
            </a:pPr>
            <a:r>
              <a:rPr lang="en-US" sz="2400" dirty="0" err="1">
                <a:latin typeface="Bodoni MT Black" panose="02070A03080606020203" pitchFamily="18" charset="0"/>
              </a:rPr>
              <a:t>Lämna</a:t>
            </a:r>
            <a:r>
              <a:rPr lang="en-US" sz="2400" dirty="0">
                <a:latin typeface="Bodoni MT Black" panose="02070A03080606020203" pitchFamily="18" charset="0"/>
              </a:rPr>
              <a:t> in </a:t>
            </a:r>
            <a:r>
              <a:rPr lang="en-US" sz="2400" dirty="0" err="1">
                <a:latin typeface="Bodoni MT Black" panose="02070A03080606020203" pitchFamily="18" charset="0"/>
              </a:rPr>
              <a:t>i</a:t>
            </a:r>
            <a:r>
              <a:rPr lang="en-US" sz="2400" dirty="0">
                <a:latin typeface="Bodoni MT Black" panose="02070A03080606020203" pitchFamily="18" charset="0"/>
              </a:rPr>
              <a:t> </a:t>
            </a:r>
            <a:r>
              <a:rPr lang="en-US" sz="2400" dirty="0" err="1">
                <a:latin typeface="Bodoni MT Black" panose="02070A03080606020203" pitchFamily="18" charset="0"/>
              </a:rPr>
              <a:t>teamet</a:t>
            </a:r>
            <a:r>
              <a:rPr lang="en-US" sz="2400" dirty="0">
                <a:latin typeface="Bodoni MT Black" panose="02070A03080606020203" pitchFamily="18" charset="0"/>
              </a:rPr>
              <a:t> – filer – del 1</a:t>
            </a:r>
            <a:r>
              <a:rPr lang="en-US" sz="2400" i="1" dirty="0">
                <a:latin typeface="Bodoni MT Black" panose="02070A03080606020203" pitchFamily="18" charset="0"/>
              </a:rPr>
              <a:t> -</a:t>
            </a:r>
            <a:r>
              <a:rPr lang="en-US" sz="2400" dirty="0">
                <a:latin typeface="Bodoni MT Black" panose="02070A03080606020203" pitchFamily="18" charset="0"/>
              </a:rPr>
              <a:t> </a:t>
            </a:r>
            <a:r>
              <a:rPr lang="en-US" sz="2400" i="1" dirty="0">
                <a:latin typeface="Bodoni MT Black" panose="02070A03080606020203" pitchFamily="18" charset="0"/>
              </a:rPr>
              <a:t>”</a:t>
            </a:r>
            <a:r>
              <a:rPr lang="en-US" sz="2400" i="1" dirty="0" err="1">
                <a:latin typeface="Bodoni MT Black" panose="02070A03080606020203" pitchFamily="18" charset="0"/>
              </a:rPr>
              <a:t>Vad</a:t>
            </a:r>
            <a:r>
              <a:rPr lang="en-US" sz="2400" i="1" dirty="0">
                <a:latin typeface="Bodoni MT Black" panose="02070A03080606020203" pitchFamily="18" charset="0"/>
              </a:rPr>
              <a:t> </a:t>
            </a:r>
            <a:r>
              <a:rPr lang="en-US" sz="2400" i="1" dirty="0" err="1">
                <a:latin typeface="Bodoni MT Black" panose="02070A03080606020203" pitchFamily="18" charset="0"/>
              </a:rPr>
              <a:t>betyder</a:t>
            </a:r>
            <a:r>
              <a:rPr lang="en-US" sz="2400" i="1" dirty="0">
                <a:latin typeface="Bodoni MT Black" panose="02070A03080606020203" pitchFamily="18" charset="0"/>
              </a:rPr>
              <a:t> 1900-talet?”. </a:t>
            </a:r>
          </a:p>
          <a:p>
            <a:pPr marL="0" indent="0">
              <a:buNone/>
            </a:pPr>
            <a:r>
              <a:rPr lang="en-US" sz="2400" dirty="0" err="1">
                <a:latin typeface="Bodoni MT Black" panose="02070A03080606020203" pitchFamily="18" charset="0"/>
              </a:rPr>
              <a:t>Basgruppsnamn</a:t>
            </a:r>
            <a:r>
              <a:rPr lang="en-US" sz="2400" dirty="0">
                <a:latin typeface="Bodoni MT Black" panose="02070A03080606020203" pitchFamily="18" charset="0"/>
              </a:rPr>
              <a:t> = </a:t>
            </a:r>
            <a:r>
              <a:rPr lang="en-US" sz="2400" dirty="0" err="1">
                <a:latin typeface="Bodoni MT Black" panose="02070A03080606020203" pitchFamily="18" charset="0"/>
              </a:rPr>
              <a:t>Filnamn</a:t>
            </a:r>
            <a:r>
              <a:rPr lang="en-US" sz="2400" dirty="0">
                <a:latin typeface="Bodoni MT Black" panose="02070A03080606020203" pitchFamily="18" charset="0"/>
              </a:rPr>
              <a:t>.</a:t>
            </a:r>
            <a:endParaRPr lang="en-SE" sz="2400" dirty="0">
              <a:latin typeface="Bodoni MT Black" panose="02070A03080606020203" pitchFamily="18" charset="0"/>
            </a:endParaRPr>
          </a:p>
          <a:p>
            <a:pPr marL="0" indent="0">
              <a:buNone/>
            </a:pPr>
            <a:endParaRPr lang="en-US" sz="2400" i="1" dirty="0">
              <a:latin typeface="Bodoni MT Black" panose="02070A03080606020203" pitchFamily="18" charset="0"/>
            </a:endParaRPr>
          </a:p>
        </p:txBody>
      </p:sp>
    </p:spTree>
    <p:extLst>
      <p:ext uri="{BB962C8B-B14F-4D97-AF65-F5344CB8AC3E}">
        <p14:creationId xmlns:p14="http://schemas.microsoft.com/office/powerpoint/2010/main" val="4954416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2" descr="TODAY IN HISTORY: Idi Amin declares himself president of Uganda - Daily ...">
            <a:extLst>
              <a:ext uri="{FF2B5EF4-FFF2-40B4-BE49-F238E27FC236}">
                <a16:creationId xmlns:a16="http://schemas.microsoft.com/office/drawing/2014/main" id="{0D86D3A5-E704-EBD4-0888-A337999C9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280" y="0"/>
            <a:ext cx="2915920" cy="2915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EDB86AC0-9FE8-C6F2-D6F1-A05DCD33E818}"/>
              </a:ext>
            </a:extLst>
          </p:cNvPr>
          <p:cNvSpPr txBox="1"/>
          <p:nvPr/>
        </p:nvSpPr>
        <p:spPr>
          <a:xfrm>
            <a:off x="318053" y="645615"/>
            <a:ext cx="6214827" cy="3908762"/>
          </a:xfrm>
          <a:prstGeom prst="rect">
            <a:avLst/>
          </a:prstGeom>
          <a:noFill/>
        </p:spPr>
        <p:txBody>
          <a:bodyPr wrap="square" rtlCol="0">
            <a:spAutoFit/>
          </a:bodyPr>
          <a:lstStyle/>
          <a:p>
            <a:r>
              <a:rPr lang="sv-SE" sz="3600" dirty="0">
                <a:latin typeface="Bodoni MT Black" panose="02070A03080606020203" pitchFamily="18" charset="0"/>
              </a:rPr>
              <a:t>Avkolonialiseringen</a:t>
            </a:r>
            <a:endParaRPr lang="sv-SE" sz="2800" dirty="0">
              <a:latin typeface="Bodoni MT Black" panose="02070A03080606020203" pitchFamily="18" charset="0"/>
            </a:endParaRPr>
          </a:p>
          <a:p>
            <a:endParaRPr lang="sv-SE" sz="2400" dirty="0">
              <a:latin typeface="Bodoni MT Black" panose="02070A03080606020203" pitchFamily="18" charset="0"/>
            </a:endParaRPr>
          </a:p>
          <a:p>
            <a:endParaRPr lang="sv-SE" sz="2400" dirty="0">
              <a:latin typeface="+mj-lt"/>
            </a:endParaRPr>
          </a:p>
          <a:p>
            <a:r>
              <a:rPr lang="sv-SE" sz="2400" dirty="0">
                <a:latin typeface="+mj-lt"/>
              </a:rPr>
              <a:t>Världskrigen och speciellt det andra världskriget underminerade legitimiteten för den europiska överhögheten.</a:t>
            </a:r>
          </a:p>
          <a:p>
            <a:endParaRPr lang="sv-SE" sz="2400" dirty="0">
              <a:latin typeface="+mj-lt"/>
            </a:endParaRPr>
          </a:p>
          <a:p>
            <a:r>
              <a:rPr lang="sv-SE" sz="2400" dirty="0">
                <a:latin typeface="+mj-lt"/>
              </a:rPr>
              <a:t>Efter kriget skapades en mängd självständighetsrörelser i Afrika och Asien.</a:t>
            </a:r>
          </a:p>
          <a:p>
            <a:endParaRPr lang="sv-SE" sz="2000" dirty="0">
              <a:latin typeface="Bodoni MT Black" panose="02070A03080606020203" pitchFamily="18" charset="0"/>
            </a:endParaRPr>
          </a:p>
        </p:txBody>
      </p:sp>
      <p:pic>
        <p:nvPicPr>
          <p:cNvPr id="2050" name="Picture 2" descr="Efterkrigstidens huvudlinjer | Det korta 1900-talet | Historia | SO-rummet">
            <a:extLst>
              <a:ext uri="{FF2B5EF4-FFF2-40B4-BE49-F238E27FC236}">
                <a16:creationId xmlns:a16="http://schemas.microsoft.com/office/drawing/2014/main" id="{6E51F6BB-F246-4CA3-C13C-966BFA5D5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880" y="10159"/>
            <a:ext cx="2357119" cy="2687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Bildobjekt 4" descr="En bild som visar text, karta, diagram, kartbok&#10;&#10;Automatiskt genererad beskrivning">
            <a:extLst>
              <a:ext uri="{FF2B5EF4-FFF2-40B4-BE49-F238E27FC236}">
                <a16:creationId xmlns:a16="http://schemas.microsoft.com/office/drawing/2014/main" id="{CB709987-3E7C-A96E-DD64-D966A9B34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299" y="2722880"/>
            <a:ext cx="5241701" cy="4135120"/>
          </a:xfrm>
          <a:prstGeom prst="rect">
            <a:avLst/>
          </a:prstGeom>
        </p:spPr>
      </p:pic>
    </p:spTree>
    <p:extLst>
      <p:ext uri="{BB962C8B-B14F-4D97-AF65-F5344CB8AC3E}">
        <p14:creationId xmlns:p14="http://schemas.microsoft.com/office/powerpoint/2010/main" val="34849715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DB86AC0-9FE8-C6F2-D6F1-A05DCD33E818}"/>
              </a:ext>
            </a:extLst>
          </p:cNvPr>
          <p:cNvSpPr txBox="1"/>
          <p:nvPr/>
        </p:nvSpPr>
        <p:spPr>
          <a:xfrm>
            <a:off x="318053" y="645615"/>
            <a:ext cx="6397707" cy="5016758"/>
          </a:xfrm>
          <a:prstGeom prst="rect">
            <a:avLst/>
          </a:prstGeom>
          <a:noFill/>
        </p:spPr>
        <p:txBody>
          <a:bodyPr wrap="square" rtlCol="0">
            <a:spAutoFit/>
          </a:bodyPr>
          <a:lstStyle/>
          <a:p>
            <a:r>
              <a:rPr lang="sv-SE" sz="3600" dirty="0">
                <a:latin typeface="Bodoni MT Black" panose="02070A03080606020203" pitchFamily="18" charset="0"/>
              </a:rPr>
              <a:t>Avkolonialiseringen</a:t>
            </a:r>
          </a:p>
          <a:p>
            <a:endParaRPr lang="sv-SE" sz="2400" dirty="0">
              <a:latin typeface="Bodoni MT Black" panose="02070A03080606020203" pitchFamily="18" charset="0"/>
            </a:endParaRPr>
          </a:p>
          <a:p>
            <a:endParaRPr lang="sv-SE" sz="2000" dirty="0">
              <a:latin typeface="Bodoni MT Black" panose="02070A03080606020203" pitchFamily="18" charset="0"/>
            </a:endParaRPr>
          </a:p>
          <a:p>
            <a:r>
              <a:rPr lang="sv-SE" sz="2400" dirty="0">
                <a:latin typeface="+mj-lt"/>
              </a:rPr>
              <a:t>Indien blev självständigt från Storbritannien 1947.</a:t>
            </a:r>
          </a:p>
          <a:p>
            <a:endParaRPr lang="sv-SE" sz="2400" dirty="0">
              <a:latin typeface="+mj-lt"/>
            </a:endParaRPr>
          </a:p>
          <a:p>
            <a:r>
              <a:rPr lang="sv-SE" sz="2400" dirty="0">
                <a:latin typeface="+mj-lt"/>
              </a:rPr>
              <a:t>Mellan 1946 och 1954 bekämpades den franska kolonialmakten i Vietnam och drevs till slut ut. Mellan 1954 och 1962 pågick det blodiga Algerietkriget som ledde fram till Algeriets självständighet.</a:t>
            </a:r>
          </a:p>
          <a:p>
            <a:endParaRPr lang="sv-SE" sz="2400" dirty="0">
              <a:latin typeface="+mj-lt"/>
            </a:endParaRPr>
          </a:p>
          <a:p>
            <a:r>
              <a:rPr lang="sv-SE" sz="2400" dirty="0">
                <a:latin typeface="+mj-lt"/>
              </a:rPr>
              <a:t>De nya självständiga staterna drogs snabbt in i det kalla kriget, oftast på Sovjetunionens sida.</a:t>
            </a:r>
            <a:endParaRPr lang="en-SE" sz="2400" dirty="0">
              <a:latin typeface="+mj-lt"/>
            </a:endParaRPr>
          </a:p>
        </p:txBody>
      </p:sp>
      <p:pic>
        <p:nvPicPr>
          <p:cNvPr id="2" name="Picture 2" descr="TODAY IN HISTORY: Idi Amin declares himself president of Uganda - Daily ...">
            <a:extLst>
              <a:ext uri="{FF2B5EF4-FFF2-40B4-BE49-F238E27FC236}">
                <a16:creationId xmlns:a16="http://schemas.microsoft.com/office/drawing/2014/main" id="{DD7B8C35-8E8F-ACC0-D61E-F62D44B6E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280" y="0"/>
            <a:ext cx="2915920" cy="2915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fterkrigstidens huvudlinjer | Det korta 1900-talet | Historia | SO-rummet">
            <a:extLst>
              <a:ext uri="{FF2B5EF4-FFF2-40B4-BE49-F238E27FC236}">
                <a16:creationId xmlns:a16="http://schemas.microsoft.com/office/drawing/2014/main" id="{A6D2213B-98F8-079B-C010-CE463D180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880" y="10159"/>
            <a:ext cx="2357119" cy="2687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Bildobjekt 5" descr="En bild som visar text, karta, diagram, kartbok&#10;&#10;Automatiskt genererad beskrivning">
            <a:extLst>
              <a:ext uri="{FF2B5EF4-FFF2-40B4-BE49-F238E27FC236}">
                <a16:creationId xmlns:a16="http://schemas.microsoft.com/office/drawing/2014/main" id="{E3864A96-81F9-B61F-570F-627B90807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299" y="2722880"/>
            <a:ext cx="5241701" cy="4135120"/>
          </a:xfrm>
          <a:prstGeom prst="rect">
            <a:avLst/>
          </a:prstGeom>
        </p:spPr>
      </p:pic>
    </p:spTree>
    <p:extLst>
      <p:ext uri="{BB962C8B-B14F-4D97-AF65-F5344CB8AC3E}">
        <p14:creationId xmlns:p14="http://schemas.microsoft.com/office/powerpoint/2010/main" val="1556036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symbol, USA:s flagga, flagga, Flag Day (USA)&#10;&#10;Automatiskt genererad beskrivning"/>
          <p:cNvPicPr>
            <a:picLocks noChangeAspect="1"/>
          </p:cNvPicPr>
          <p:nvPr/>
        </p:nvPicPr>
        <p:blipFill rotWithShape="1">
          <a:blip r:embed="rId2">
            <a:extLst>
              <a:ext uri="{28A0092B-C50C-407E-A947-70E740481C1C}">
                <a14:useLocalDpi xmlns:a14="http://schemas.microsoft.com/office/drawing/2010/main" val="0"/>
              </a:ext>
            </a:extLst>
          </a:blip>
          <a:srcRect b="10714"/>
          <a:stretch/>
        </p:blipFill>
        <p:spPr>
          <a:xfrm>
            <a:off x="-3047" y="10"/>
            <a:ext cx="12191999" cy="6857990"/>
          </a:xfrm>
          <a:prstGeom prst="rect">
            <a:avLst/>
          </a:prstGeom>
        </p:spPr>
      </p:pic>
      <p:sp>
        <p:nvSpPr>
          <p:cNvPr id="6"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p:cNvSpPr txBox="1"/>
          <p:nvPr/>
        </p:nvSpPr>
        <p:spPr>
          <a:xfrm>
            <a:off x="1199322" y="-145778"/>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spcBef>
                <a:spcPct val="0"/>
              </a:spcBef>
              <a:spcAft>
                <a:spcPts val="600"/>
              </a:spcAft>
            </a:pPr>
            <a:r>
              <a:rPr lang="en-US" sz="5200" dirty="0">
                <a:solidFill>
                  <a:srgbClr val="FFFFFF"/>
                </a:solidFill>
                <a:latin typeface="Bodoni MT Black" panose="02070A03080606020203" pitchFamily="18" charset="0"/>
                <a:ea typeface="+mj-ea"/>
                <a:cs typeface="+mj-cs"/>
              </a:rPr>
              <a:t>Kalla </a:t>
            </a:r>
            <a:r>
              <a:rPr lang="en-US" sz="5200" dirty="0" err="1">
                <a:solidFill>
                  <a:srgbClr val="FFFFFF"/>
                </a:solidFill>
                <a:latin typeface="Bodoni MT Black" panose="02070A03080606020203" pitchFamily="18" charset="0"/>
                <a:ea typeface="+mj-ea"/>
                <a:cs typeface="+mj-cs"/>
              </a:rPr>
              <a:t>kriget</a:t>
            </a:r>
            <a:endParaRPr lang="en-US" sz="5200" dirty="0">
              <a:solidFill>
                <a:srgbClr val="FFFFFF"/>
              </a:solidFill>
              <a:latin typeface="Bodoni MT Black" panose="02070A03080606020203" pitchFamily="18" charset="0"/>
              <a:ea typeface="+mj-ea"/>
              <a:cs typeface="+mj-cs"/>
            </a:endParaRPr>
          </a:p>
          <a:p>
            <a:pPr>
              <a:lnSpc>
                <a:spcPct val="90000"/>
              </a:lnSpc>
              <a:spcBef>
                <a:spcPct val="0"/>
              </a:spcBef>
              <a:spcAft>
                <a:spcPts val="600"/>
              </a:spcAft>
            </a:pPr>
            <a:r>
              <a:rPr lang="en-US" sz="5200" dirty="0">
                <a:solidFill>
                  <a:srgbClr val="FFFFFF"/>
                </a:solidFill>
                <a:latin typeface="Bodoni MT Black" panose="02070A03080606020203" pitchFamily="18" charset="0"/>
                <a:ea typeface="+mj-ea"/>
                <a:cs typeface="+mj-cs"/>
              </a:rPr>
              <a:t>1945-1989</a:t>
            </a:r>
          </a:p>
          <a:p>
            <a:pPr>
              <a:lnSpc>
                <a:spcPct val="90000"/>
              </a:lnSpc>
              <a:spcBef>
                <a:spcPct val="0"/>
              </a:spcBef>
              <a:spcAft>
                <a:spcPts val="600"/>
              </a:spcAft>
            </a:pPr>
            <a:endParaRPr lang="en-US" sz="5200" dirty="0">
              <a:solidFill>
                <a:srgbClr val="FFFFFF"/>
              </a:solidFill>
              <a:latin typeface="Bodoni MT Black" panose="02070A03080606020203" pitchFamily="18" charset="0"/>
              <a:ea typeface="+mj-ea"/>
              <a:cs typeface="+mj-cs"/>
            </a:endParaRPr>
          </a:p>
        </p:txBody>
      </p:sp>
    </p:spTree>
    <p:extLst>
      <p:ext uri="{BB962C8B-B14F-4D97-AF65-F5344CB8AC3E}">
        <p14:creationId xmlns:p14="http://schemas.microsoft.com/office/powerpoint/2010/main" val="421968566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549A23F4-85DE-4441-8FA4-D9EFE5F98C2E}"/>
              </a:ext>
            </a:extLst>
          </p:cNvPr>
          <p:cNvGrpSpPr/>
          <p:nvPr/>
        </p:nvGrpSpPr>
        <p:grpSpPr>
          <a:xfrm>
            <a:off x="617510" y="1050447"/>
            <a:ext cx="2269555" cy="2141770"/>
            <a:chOff x="1225485" y="1150071"/>
            <a:chExt cx="2269555" cy="2141770"/>
          </a:xfrm>
        </p:grpSpPr>
        <p:pic>
          <p:nvPicPr>
            <p:cNvPr id="1030" name="Picture 6" descr="Bildresultat fÃ¶r flag uk">
              <a:extLst>
                <a:ext uri="{FF2B5EF4-FFF2-40B4-BE49-F238E27FC236}">
                  <a16:creationId xmlns:a16="http://schemas.microsoft.com/office/drawing/2014/main" id="{5C70BBCD-91CC-4D9F-88D5-7BBE6518E48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31936" y="1856793"/>
              <a:ext cx="1456651" cy="728326"/>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E75FBF50-77E4-436D-A07E-C0B77A9CBF62}"/>
                </a:ext>
              </a:extLst>
            </p:cNvPr>
            <p:cNvSpPr/>
            <p:nvPr/>
          </p:nvSpPr>
          <p:spPr>
            <a:xfrm>
              <a:off x="1225485" y="11500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 name="Grupp 7">
            <a:extLst>
              <a:ext uri="{FF2B5EF4-FFF2-40B4-BE49-F238E27FC236}">
                <a16:creationId xmlns:a16="http://schemas.microsoft.com/office/drawing/2014/main" id="{32CE9899-CB21-4ED8-8E5F-59D32CCD394F}"/>
              </a:ext>
            </a:extLst>
          </p:cNvPr>
          <p:cNvGrpSpPr/>
          <p:nvPr/>
        </p:nvGrpSpPr>
        <p:grpSpPr>
          <a:xfrm>
            <a:off x="4019703" y="2792381"/>
            <a:ext cx="2269555" cy="2141770"/>
            <a:chOff x="4179561" y="2175236"/>
            <a:chExt cx="2269555" cy="2141770"/>
          </a:xfrm>
        </p:grpSpPr>
        <p:pic>
          <p:nvPicPr>
            <p:cNvPr id="1036" name="Picture 12" descr="File:Flag of Imperial Russia (HR).svg">
              <a:extLst>
                <a:ext uri="{FF2B5EF4-FFF2-40B4-BE49-F238E27FC236}">
                  <a16:creationId xmlns:a16="http://schemas.microsoft.com/office/drawing/2014/main" id="{041935F7-267D-4914-BB37-EAD9E1ECCAC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50474" y="2869918"/>
              <a:ext cx="1127728" cy="752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Ellips 11">
              <a:extLst>
                <a:ext uri="{FF2B5EF4-FFF2-40B4-BE49-F238E27FC236}">
                  <a16:creationId xmlns:a16="http://schemas.microsoft.com/office/drawing/2014/main" id="{B9E19F0C-72E6-4968-9715-A31C62B7E580}"/>
                </a:ext>
              </a:extLst>
            </p:cNvPr>
            <p:cNvSpPr/>
            <p:nvPr/>
          </p:nvSpPr>
          <p:spPr>
            <a:xfrm>
              <a:off x="4179561" y="2175236"/>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 name="Grupp 8">
            <a:extLst>
              <a:ext uri="{FF2B5EF4-FFF2-40B4-BE49-F238E27FC236}">
                <a16:creationId xmlns:a16="http://schemas.microsoft.com/office/drawing/2014/main" id="{7FD37E3A-E149-41BA-BE38-2E9361CAB6FF}"/>
              </a:ext>
            </a:extLst>
          </p:cNvPr>
          <p:cNvGrpSpPr/>
          <p:nvPr/>
        </p:nvGrpSpPr>
        <p:grpSpPr>
          <a:xfrm>
            <a:off x="7009409" y="508700"/>
            <a:ext cx="2269555" cy="2141770"/>
            <a:chOff x="7286770" y="1124671"/>
            <a:chExt cx="2269555" cy="2141770"/>
          </a:xfrm>
        </p:grpSpPr>
        <p:pic>
          <p:nvPicPr>
            <p:cNvPr id="1028" name="Picture 4" descr="Bildresultat fÃ¶r flag usa">
              <a:extLst>
                <a:ext uri="{FF2B5EF4-FFF2-40B4-BE49-F238E27FC236}">
                  <a16:creationId xmlns:a16="http://schemas.microsoft.com/office/drawing/2014/main" id="{2250D48E-46AE-4615-833D-F2841B9F29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0506" y="1856793"/>
              <a:ext cx="1442081" cy="759345"/>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 12">
              <a:extLst>
                <a:ext uri="{FF2B5EF4-FFF2-40B4-BE49-F238E27FC236}">
                  <a16:creationId xmlns:a16="http://schemas.microsoft.com/office/drawing/2014/main" id="{B0CB5341-A7C1-49BF-8288-F9B1DB2D76C2}"/>
                </a:ext>
              </a:extLst>
            </p:cNvPr>
            <p:cNvSpPr/>
            <p:nvPr/>
          </p:nvSpPr>
          <p:spPr>
            <a:xfrm>
              <a:off x="7286770" y="11246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 name="Grupp 5">
            <a:extLst>
              <a:ext uri="{FF2B5EF4-FFF2-40B4-BE49-F238E27FC236}">
                <a16:creationId xmlns:a16="http://schemas.microsoft.com/office/drawing/2014/main" id="{0B54100A-D9C3-4E6E-BFD6-189A58CAAAD6}"/>
              </a:ext>
            </a:extLst>
          </p:cNvPr>
          <p:cNvGrpSpPr/>
          <p:nvPr/>
        </p:nvGrpSpPr>
        <p:grpSpPr>
          <a:xfrm>
            <a:off x="1273183" y="3447946"/>
            <a:ext cx="2269555" cy="2141770"/>
            <a:chOff x="1906476" y="3964411"/>
            <a:chExt cx="2269555" cy="2141770"/>
          </a:xfrm>
        </p:grpSpPr>
        <p:pic>
          <p:nvPicPr>
            <p:cNvPr id="1026" name="Picture 2" descr="Bildresultat fÃ¶r flag japan">
              <a:extLst>
                <a:ext uri="{FF2B5EF4-FFF2-40B4-BE49-F238E27FC236}">
                  <a16:creationId xmlns:a16="http://schemas.microsoft.com/office/drawing/2014/main" id="{CE5303DE-0BE5-4FDD-B998-2CF5F11129F2}"/>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15301" b="15541"/>
            <a:stretch/>
          </p:blipFill>
          <p:spPr bwMode="auto">
            <a:xfrm>
              <a:off x="2437254" y="4619975"/>
              <a:ext cx="1201065" cy="830641"/>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 13">
              <a:extLst>
                <a:ext uri="{FF2B5EF4-FFF2-40B4-BE49-F238E27FC236}">
                  <a16:creationId xmlns:a16="http://schemas.microsoft.com/office/drawing/2014/main" id="{D7A4DDB3-8C46-49CC-B0D8-93BF08A5A9BB}"/>
                </a:ext>
              </a:extLst>
            </p:cNvPr>
            <p:cNvSpPr/>
            <p:nvPr/>
          </p:nvSpPr>
          <p:spPr>
            <a:xfrm>
              <a:off x="1906476" y="396441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 name="Grupp 9">
            <a:extLst>
              <a:ext uri="{FF2B5EF4-FFF2-40B4-BE49-F238E27FC236}">
                <a16:creationId xmlns:a16="http://schemas.microsoft.com/office/drawing/2014/main" id="{CE670AC0-FD19-4D14-A1E0-7C89330E7EBF}"/>
              </a:ext>
            </a:extLst>
          </p:cNvPr>
          <p:cNvGrpSpPr/>
          <p:nvPr/>
        </p:nvGrpSpPr>
        <p:grpSpPr>
          <a:xfrm>
            <a:off x="6711986" y="3973420"/>
            <a:ext cx="2269555" cy="2141770"/>
            <a:chOff x="6906346" y="3964410"/>
            <a:chExt cx="2269555" cy="2141770"/>
          </a:xfrm>
        </p:grpSpPr>
        <p:pic>
          <p:nvPicPr>
            <p:cNvPr id="1032" name="Picture 8" descr="Bildresultat fÃ¶r flag imperial germany">
              <a:extLst>
                <a:ext uri="{FF2B5EF4-FFF2-40B4-BE49-F238E27FC236}">
                  <a16:creationId xmlns:a16="http://schemas.microsoft.com/office/drawing/2014/main" id="{15B26A23-E22E-4E89-B26C-20449F34A937}"/>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77258" y="4698797"/>
              <a:ext cx="1127729" cy="751819"/>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 14">
              <a:extLst>
                <a:ext uri="{FF2B5EF4-FFF2-40B4-BE49-F238E27FC236}">
                  <a16:creationId xmlns:a16="http://schemas.microsoft.com/office/drawing/2014/main" id="{9517B56A-DCB1-47DC-9B9F-2C3F9596B3FF}"/>
                </a:ext>
              </a:extLst>
            </p:cNvPr>
            <p:cNvSpPr/>
            <p:nvPr/>
          </p:nvSpPr>
          <p:spPr>
            <a:xfrm>
              <a:off x="6906346" y="3964410"/>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 name="Grupp 10">
            <a:extLst>
              <a:ext uri="{FF2B5EF4-FFF2-40B4-BE49-F238E27FC236}">
                <a16:creationId xmlns:a16="http://schemas.microsoft.com/office/drawing/2014/main" id="{3619E375-3A2A-4665-B735-F3EEDDE65F9B}"/>
              </a:ext>
            </a:extLst>
          </p:cNvPr>
          <p:cNvGrpSpPr/>
          <p:nvPr/>
        </p:nvGrpSpPr>
        <p:grpSpPr>
          <a:xfrm>
            <a:off x="9158864" y="2246330"/>
            <a:ext cx="2269555" cy="2141770"/>
            <a:chOff x="9669932" y="2889809"/>
            <a:chExt cx="2269555" cy="2141770"/>
          </a:xfrm>
        </p:grpSpPr>
        <p:pic>
          <p:nvPicPr>
            <p:cNvPr id="1038" name="Picture 14" descr="Bildresultat fÃ¶r flag france">
              <a:extLst>
                <a:ext uri="{FF2B5EF4-FFF2-40B4-BE49-F238E27FC236}">
                  <a16:creationId xmlns:a16="http://schemas.microsoft.com/office/drawing/2014/main" id="{2A2405DA-26CB-421B-A060-7746E2082440}"/>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40844" y="3565187"/>
              <a:ext cx="1127729" cy="7518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Ellips 15">
              <a:extLst>
                <a:ext uri="{FF2B5EF4-FFF2-40B4-BE49-F238E27FC236}">
                  <a16:creationId xmlns:a16="http://schemas.microsoft.com/office/drawing/2014/main" id="{21669AB6-382F-45E8-85C5-B4CC24F9B198}"/>
                </a:ext>
              </a:extLst>
            </p:cNvPr>
            <p:cNvSpPr/>
            <p:nvPr/>
          </p:nvSpPr>
          <p:spPr>
            <a:xfrm>
              <a:off x="9669932" y="2889809"/>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 name="Grupp 1">
            <a:extLst>
              <a:ext uri="{FF2B5EF4-FFF2-40B4-BE49-F238E27FC236}">
                <a16:creationId xmlns:a16="http://schemas.microsoft.com/office/drawing/2014/main" id="{15ADEF54-5321-456B-B951-612748A842DD}"/>
              </a:ext>
            </a:extLst>
          </p:cNvPr>
          <p:cNvGrpSpPr/>
          <p:nvPr/>
        </p:nvGrpSpPr>
        <p:grpSpPr>
          <a:xfrm>
            <a:off x="3398209" y="169937"/>
            <a:ext cx="2269555" cy="2141770"/>
            <a:chOff x="3938626" y="145469"/>
            <a:chExt cx="2269555" cy="2141770"/>
          </a:xfrm>
        </p:grpSpPr>
        <p:sp>
          <p:nvSpPr>
            <p:cNvPr id="22" name="Ellips 21">
              <a:extLst>
                <a:ext uri="{FF2B5EF4-FFF2-40B4-BE49-F238E27FC236}">
                  <a16:creationId xmlns:a16="http://schemas.microsoft.com/office/drawing/2014/main" id="{33A7DB80-CC62-4ABC-9B76-1CF9D3E171C3}"/>
                </a:ext>
              </a:extLst>
            </p:cNvPr>
            <p:cNvSpPr/>
            <p:nvPr/>
          </p:nvSpPr>
          <p:spPr>
            <a:xfrm>
              <a:off x="3938626" y="145469"/>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Picture 2">
              <a:extLst>
                <a:ext uri="{FF2B5EF4-FFF2-40B4-BE49-F238E27FC236}">
                  <a16:creationId xmlns:a16="http://schemas.microsoft.com/office/drawing/2014/main" id="{F801EDED-9608-4050-B4A1-5DF2004EA886}"/>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4464757" y="771304"/>
              <a:ext cx="1217291" cy="80828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ruta 2">
            <a:extLst>
              <a:ext uri="{FF2B5EF4-FFF2-40B4-BE49-F238E27FC236}">
                <a16:creationId xmlns:a16="http://schemas.microsoft.com/office/drawing/2014/main" id="{674E84DB-095F-420F-8FB3-EB35761EEA8A}"/>
              </a:ext>
            </a:extLst>
          </p:cNvPr>
          <p:cNvSpPr txBox="1"/>
          <p:nvPr/>
        </p:nvSpPr>
        <p:spPr>
          <a:xfrm>
            <a:off x="227588" y="5807553"/>
            <a:ext cx="4949190" cy="707886"/>
          </a:xfrm>
          <a:prstGeom prst="rect">
            <a:avLst/>
          </a:prstGeom>
          <a:noFill/>
        </p:spPr>
        <p:txBody>
          <a:bodyPr wrap="square" rtlCol="0">
            <a:spAutoFit/>
          </a:bodyPr>
          <a:lstStyle/>
          <a:p>
            <a:r>
              <a:rPr lang="sv-SE" sz="2000" dirty="0">
                <a:latin typeface="Bodoni MT Black" panose="02070A03080606020203" pitchFamily="18" charset="0"/>
              </a:rPr>
              <a:t>Stormakterna under 1900-talets inledning</a:t>
            </a:r>
            <a:endParaRPr lang="en-SE" sz="2000" dirty="0">
              <a:latin typeface="Bodoni MT Black" panose="02070A03080606020203" pitchFamily="18" charset="0"/>
            </a:endParaRPr>
          </a:p>
        </p:txBody>
      </p:sp>
    </p:spTree>
    <p:extLst>
      <p:ext uri="{BB962C8B-B14F-4D97-AF65-F5344CB8AC3E}">
        <p14:creationId xmlns:p14="http://schemas.microsoft.com/office/powerpoint/2010/main" val="3945210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304903E2-97B4-474A-B372-BA6901804E2C}"/>
              </a:ext>
            </a:extLst>
          </p:cNvPr>
          <p:cNvGrpSpPr/>
          <p:nvPr/>
        </p:nvGrpSpPr>
        <p:grpSpPr>
          <a:xfrm>
            <a:off x="906469" y="1697730"/>
            <a:ext cx="2269555" cy="2141770"/>
            <a:chOff x="3938626" y="145469"/>
            <a:chExt cx="2269555" cy="2141770"/>
          </a:xfrm>
        </p:grpSpPr>
        <p:sp>
          <p:nvSpPr>
            <p:cNvPr id="6" name="Ellips 5">
              <a:extLst>
                <a:ext uri="{FF2B5EF4-FFF2-40B4-BE49-F238E27FC236}">
                  <a16:creationId xmlns:a16="http://schemas.microsoft.com/office/drawing/2014/main" id="{9E9B77E1-414D-4CEC-85E3-7B19C0B2063A}"/>
                </a:ext>
              </a:extLst>
            </p:cNvPr>
            <p:cNvSpPr/>
            <p:nvPr/>
          </p:nvSpPr>
          <p:spPr>
            <a:xfrm>
              <a:off x="3938626" y="145469"/>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2">
              <a:extLst>
                <a:ext uri="{FF2B5EF4-FFF2-40B4-BE49-F238E27FC236}">
                  <a16:creationId xmlns:a16="http://schemas.microsoft.com/office/drawing/2014/main" id="{DC895269-6B1E-48A1-8817-E1E9456B5C4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464757" y="771304"/>
              <a:ext cx="1217291" cy="808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p 7">
            <a:extLst>
              <a:ext uri="{FF2B5EF4-FFF2-40B4-BE49-F238E27FC236}">
                <a16:creationId xmlns:a16="http://schemas.microsoft.com/office/drawing/2014/main" id="{AAD62298-A79E-4814-BE4D-7B5FEB14EA0B}"/>
              </a:ext>
            </a:extLst>
          </p:cNvPr>
          <p:cNvGrpSpPr/>
          <p:nvPr/>
        </p:nvGrpSpPr>
        <p:grpSpPr>
          <a:xfrm>
            <a:off x="4602547" y="362375"/>
            <a:ext cx="2269555" cy="2141770"/>
            <a:chOff x="1225485" y="1150071"/>
            <a:chExt cx="2269555" cy="2141770"/>
          </a:xfrm>
        </p:grpSpPr>
        <p:pic>
          <p:nvPicPr>
            <p:cNvPr id="9" name="Picture 6" descr="Bildresultat fÃ¶r flag uk">
              <a:extLst>
                <a:ext uri="{FF2B5EF4-FFF2-40B4-BE49-F238E27FC236}">
                  <a16:creationId xmlns:a16="http://schemas.microsoft.com/office/drawing/2014/main" id="{CFEA352D-7DAF-408B-BAD6-EC0F526A363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31936" y="1856793"/>
              <a:ext cx="1456651" cy="728326"/>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 9">
              <a:extLst>
                <a:ext uri="{FF2B5EF4-FFF2-40B4-BE49-F238E27FC236}">
                  <a16:creationId xmlns:a16="http://schemas.microsoft.com/office/drawing/2014/main" id="{F7E15A11-F284-4207-83F5-C4652F3F0F7C}"/>
                </a:ext>
              </a:extLst>
            </p:cNvPr>
            <p:cNvSpPr/>
            <p:nvPr/>
          </p:nvSpPr>
          <p:spPr>
            <a:xfrm>
              <a:off x="1225485" y="11500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 name="Grupp 10">
            <a:extLst>
              <a:ext uri="{FF2B5EF4-FFF2-40B4-BE49-F238E27FC236}">
                <a16:creationId xmlns:a16="http://schemas.microsoft.com/office/drawing/2014/main" id="{EA9E9668-A93E-4A72-A413-67F29502936B}"/>
              </a:ext>
            </a:extLst>
          </p:cNvPr>
          <p:cNvGrpSpPr/>
          <p:nvPr/>
        </p:nvGrpSpPr>
        <p:grpSpPr>
          <a:xfrm>
            <a:off x="5998272" y="2245331"/>
            <a:ext cx="2269555" cy="2141770"/>
            <a:chOff x="4179561" y="2175236"/>
            <a:chExt cx="2269555" cy="2141770"/>
          </a:xfrm>
        </p:grpSpPr>
        <p:pic>
          <p:nvPicPr>
            <p:cNvPr id="12" name="Picture 12" descr="File:Flag of Imperial Russia (HR).svg">
              <a:extLst>
                <a:ext uri="{FF2B5EF4-FFF2-40B4-BE49-F238E27FC236}">
                  <a16:creationId xmlns:a16="http://schemas.microsoft.com/office/drawing/2014/main" id="{AD44659D-3F10-401B-9DF3-D483026B1C0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50474" y="2869918"/>
              <a:ext cx="1127728" cy="752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Ellips 12">
              <a:extLst>
                <a:ext uri="{FF2B5EF4-FFF2-40B4-BE49-F238E27FC236}">
                  <a16:creationId xmlns:a16="http://schemas.microsoft.com/office/drawing/2014/main" id="{8F6AEB37-9D67-45B5-8BC6-5908355D2775}"/>
                </a:ext>
              </a:extLst>
            </p:cNvPr>
            <p:cNvSpPr/>
            <p:nvPr/>
          </p:nvSpPr>
          <p:spPr>
            <a:xfrm>
              <a:off x="4179561" y="2175236"/>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4" name="Grupp 13">
            <a:extLst>
              <a:ext uri="{FF2B5EF4-FFF2-40B4-BE49-F238E27FC236}">
                <a16:creationId xmlns:a16="http://schemas.microsoft.com/office/drawing/2014/main" id="{378D52C6-C5A9-4EEB-BE2F-E357C755D338}"/>
              </a:ext>
            </a:extLst>
          </p:cNvPr>
          <p:cNvGrpSpPr/>
          <p:nvPr/>
        </p:nvGrpSpPr>
        <p:grpSpPr>
          <a:xfrm>
            <a:off x="7950928" y="593218"/>
            <a:ext cx="2269555" cy="2141770"/>
            <a:chOff x="7286770" y="1124671"/>
            <a:chExt cx="2269555" cy="2141770"/>
          </a:xfrm>
        </p:grpSpPr>
        <p:pic>
          <p:nvPicPr>
            <p:cNvPr id="15" name="Picture 4" descr="Bildresultat fÃ¶r flag usa">
              <a:extLst>
                <a:ext uri="{FF2B5EF4-FFF2-40B4-BE49-F238E27FC236}">
                  <a16:creationId xmlns:a16="http://schemas.microsoft.com/office/drawing/2014/main" id="{7FD8CBE5-B00C-4D5A-A70B-B738316A825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0506" y="1856793"/>
              <a:ext cx="1442081" cy="759345"/>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 15">
              <a:extLst>
                <a:ext uri="{FF2B5EF4-FFF2-40B4-BE49-F238E27FC236}">
                  <a16:creationId xmlns:a16="http://schemas.microsoft.com/office/drawing/2014/main" id="{89281A27-84BC-4659-A794-2925D2BC3A78}"/>
                </a:ext>
              </a:extLst>
            </p:cNvPr>
            <p:cNvSpPr/>
            <p:nvPr/>
          </p:nvSpPr>
          <p:spPr>
            <a:xfrm>
              <a:off x="7286770" y="11246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B87E82C2-219F-41B2-A5D1-31223A29D479}"/>
              </a:ext>
            </a:extLst>
          </p:cNvPr>
          <p:cNvGrpSpPr/>
          <p:nvPr/>
        </p:nvGrpSpPr>
        <p:grpSpPr>
          <a:xfrm>
            <a:off x="7355069" y="4235033"/>
            <a:ext cx="2269555" cy="2141770"/>
            <a:chOff x="1906476" y="3964411"/>
            <a:chExt cx="2269555" cy="2141770"/>
          </a:xfrm>
        </p:grpSpPr>
        <p:pic>
          <p:nvPicPr>
            <p:cNvPr id="18" name="Picture 2" descr="Bildresultat fÃ¶r flag japan">
              <a:extLst>
                <a:ext uri="{FF2B5EF4-FFF2-40B4-BE49-F238E27FC236}">
                  <a16:creationId xmlns:a16="http://schemas.microsoft.com/office/drawing/2014/main" id="{9446F6CD-4ABC-4545-95C2-112809A96D2A}"/>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15301" b="15541"/>
            <a:stretch/>
          </p:blipFill>
          <p:spPr bwMode="auto">
            <a:xfrm>
              <a:off x="2437254" y="4619975"/>
              <a:ext cx="1201065" cy="830641"/>
            </a:xfrm>
            <a:prstGeom prst="rect">
              <a:avLst/>
            </a:prstGeom>
            <a:noFill/>
            <a:extLst>
              <a:ext uri="{909E8E84-426E-40DD-AFC4-6F175D3DCCD1}">
                <a14:hiddenFill xmlns:a14="http://schemas.microsoft.com/office/drawing/2010/main">
                  <a:solidFill>
                    <a:srgbClr val="FFFFFF"/>
                  </a:solidFill>
                </a14:hiddenFill>
              </a:ext>
            </a:extLst>
          </p:spPr>
        </p:pic>
        <p:sp>
          <p:nvSpPr>
            <p:cNvPr id="19" name="Ellips 18">
              <a:extLst>
                <a:ext uri="{FF2B5EF4-FFF2-40B4-BE49-F238E27FC236}">
                  <a16:creationId xmlns:a16="http://schemas.microsoft.com/office/drawing/2014/main" id="{0CD0B2DD-D2CC-4672-ABE6-EC1FB4CF6554}"/>
                </a:ext>
              </a:extLst>
            </p:cNvPr>
            <p:cNvSpPr/>
            <p:nvPr/>
          </p:nvSpPr>
          <p:spPr>
            <a:xfrm>
              <a:off x="1906476" y="396441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14E370E5-2FE5-40AB-B03D-1B1DA2FDAA9D}"/>
              </a:ext>
            </a:extLst>
          </p:cNvPr>
          <p:cNvGrpSpPr/>
          <p:nvPr/>
        </p:nvGrpSpPr>
        <p:grpSpPr>
          <a:xfrm>
            <a:off x="9446520" y="2816807"/>
            <a:ext cx="2269555" cy="2141770"/>
            <a:chOff x="9669932" y="2889809"/>
            <a:chExt cx="2269555" cy="2141770"/>
          </a:xfrm>
        </p:grpSpPr>
        <p:pic>
          <p:nvPicPr>
            <p:cNvPr id="21" name="Picture 14" descr="Bildresultat fÃ¶r flag france">
              <a:extLst>
                <a:ext uri="{FF2B5EF4-FFF2-40B4-BE49-F238E27FC236}">
                  <a16:creationId xmlns:a16="http://schemas.microsoft.com/office/drawing/2014/main" id="{CB8494C8-6B84-4BCD-BB38-667DB94492D4}"/>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40844" y="3565187"/>
              <a:ext cx="1127729" cy="7518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Ellips 21">
              <a:extLst>
                <a:ext uri="{FF2B5EF4-FFF2-40B4-BE49-F238E27FC236}">
                  <a16:creationId xmlns:a16="http://schemas.microsoft.com/office/drawing/2014/main" id="{DBF06B59-4C8C-4ABE-832C-3672D0715778}"/>
                </a:ext>
              </a:extLst>
            </p:cNvPr>
            <p:cNvSpPr/>
            <p:nvPr/>
          </p:nvSpPr>
          <p:spPr>
            <a:xfrm>
              <a:off x="9669932" y="2889809"/>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3" name="Grupp 22">
            <a:extLst>
              <a:ext uri="{FF2B5EF4-FFF2-40B4-BE49-F238E27FC236}">
                <a16:creationId xmlns:a16="http://schemas.microsoft.com/office/drawing/2014/main" id="{1B5290FA-3357-4D70-A998-77CCB9ED9B1A}"/>
              </a:ext>
            </a:extLst>
          </p:cNvPr>
          <p:cNvGrpSpPr/>
          <p:nvPr/>
        </p:nvGrpSpPr>
        <p:grpSpPr>
          <a:xfrm>
            <a:off x="1432598" y="4089385"/>
            <a:ext cx="2269555" cy="2141770"/>
            <a:chOff x="6906346" y="3964410"/>
            <a:chExt cx="2269555" cy="2141770"/>
          </a:xfrm>
        </p:grpSpPr>
        <p:pic>
          <p:nvPicPr>
            <p:cNvPr id="24" name="Picture 8" descr="Bildresultat fÃ¶r flag imperial germany">
              <a:extLst>
                <a:ext uri="{FF2B5EF4-FFF2-40B4-BE49-F238E27FC236}">
                  <a16:creationId xmlns:a16="http://schemas.microsoft.com/office/drawing/2014/main" id="{C77CDE27-5191-4693-9D5E-7EF8B3830B3E}"/>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77258" y="4698797"/>
              <a:ext cx="1127729" cy="751819"/>
            </a:xfrm>
            <a:prstGeom prst="rect">
              <a:avLst/>
            </a:prstGeom>
            <a:noFill/>
            <a:extLst>
              <a:ext uri="{909E8E84-426E-40DD-AFC4-6F175D3DCCD1}">
                <a14:hiddenFill xmlns:a14="http://schemas.microsoft.com/office/drawing/2010/main">
                  <a:solidFill>
                    <a:srgbClr val="FFFFFF"/>
                  </a:solidFill>
                </a14:hiddenFill>
              </a:ext>
            </a:extLst>
          </p:spPr>
        </p:pic>
        <p:sp>
          <p:nvSpPr>
            <p:cNvPr id="25" name="Ellips 24">
              <a:extLst>
                <a:ext uri="{FF2B5EF4-FFF2-40B4-BE49-F238E27FC236}">
                  <a16:creationId xmlns:a16="http://schemas.microsoft.com/office/drawing/2014/main" id="{37A3D6D0-5209-4389-8E8D-3B4E52383537}"/>
                </a:ext>
              </a:extLst>
            </p:cNvPr>
            <p:cNvSpPr/>
            <p:nvPr/>
          </p:nvSpPr>
          <p:spPr>
            <a:xfrm>
              <a:off x="6906346" y="3964410"/>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 name="textruta 26">
            <a:extLst>
              <a:ext uri="{FF2B5EF4-FFF2-40B4-BE49-F238E27FC236}">
                <a16:creationId xmlns:a16="http://schemas.microsoft.com/office/drawing/2014/main" id="{641BD8A9-0D39-42BD-AD73-4A91FDA808B7}"/>
              </a:ext>
            </a:extLst>
          </p:cNvPr>
          <p:cNvSpPr txBox="1"/>
          <p:nvPr/>
        </p:nvSpPr>
        <p:spPr>
          <a:xfrm>
            <a:off x="227588" y="298293"/>
            <a:ext cx="4949190" cy="707886"/>
          </a:xfrm>
          <a:prstGeom prst="rect">
            <a:avLst/>
          </a:prstGeom>
          <a:noFill/>
        </p:spPr>
        <p:txBody>
          <a:bodyPr wrap="square" rtlCol="0">
            <a:spAutoFit/>
          </a:bodyPr>
          <a:lstStyle/>
          <a:p>
            <a:r>
              <a:rPr lang="sv-SE" sz="2000" dirty="0">
                <a:latin typeface="Bodoni MT Black" panose="02070A03080606020203" pitchFamily="18" charset="0"/>
              </a:rPr>
              <a:t>Stormakterna under första världskriget</a:t>
            </a:r>
            <a:endParaRPr lang="en-SE" sz="2000" dirty="0">
              <a:latin typeface="Bodoni MT Black" panose="02070A03080606020203" pitchFamily="18" charset="0"/>
            </a:endParaRPr>
          </a:p>
        </p:txBody>
      </p:sp>
    </p:spTree>
    <p:extLst>
      <p:ext uri="{BB962C8B-B14F-4D97-AF65-F5344CB8AC3E}">
        <p14:creationId xmlns:p14="http://schemas.microsoft.com/office/powerpoint/2010/main" val="3254460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16B4F208-8B7D-4216-84D1-5DB4D3AF7CF0}"/>
              </a:ext>
            </a:extLst>
          </p:cNvPr>
          <p:cNvGrpSpPr/>
          <p:nvPr/>
        </p:nvGrpSpPr>
        <p:grpSpPr>
          <a:xfrm>
            <a:off x="1432598" y="4089385"/>
            <a:ext cx="2269555" cy="2141770"/>
            <a:chOff x="1432598" y="4089385"/>
            <a:chExt cx="2269555" cy="2141770"/>
          </a:xfrm>
        </p:grpSpPr>
        <p:pic>
          <p:nvPicPr>
            <p:cNvPr id="5" name="Picture 4">
              <a:extLst>
                <a:ext uri="{FF2B5EF4-FFF2-40B4-BE49-F238E27FC236}">
                  <a16:creationId xmlns:a16="http://schemas.microsoft.com/office/drawing/2014/main" id="{98B3522D-CB1C-471C-8361-1683B3FB882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972062" y="4803082"/>
              <a:ext cx="1190625"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Ellips 7">
              <a:extLst>
                <a:ext uri="{FF2B5EF4-FFF2-40B4-BE49-F238E27FC236}">
                  <a16:creationId xmlns:a16="http://schemas.microsoft.com/office/drawing/2014/main" id="{40FAED3C-0631-400D-8D5D-1521C875B02C}"/>
                </a:ext>
              </a:extLst>
            </p:cNvPr>
            <p:cNvSpPr/>
            <p:nvPr/>
          </p:nvSpPr>
          <p:spPr>
            <a:xfrm>
              <a:off x="1432598" y="4089385"/>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 name="Grupp 9">
            <a:extLst>
              <a:ext uri="{FF2B5EF4-FFF2-40B4-BE49-F238E27FC236}">
                <a16:creationId xmlns:a16="http://schemas.microsoft.com/office/drawing/2014/main" id="{26A33B62-D2CF-401D-B90A-CCF4AEAD1E7A}"/>
              </a:ext>
            </a:extLst>
          </p:cNvPr>
          <p:cNvGrpSpPr/>
          <p:nvPr/>
        </p:nvGrpSpPr>
        <p:grpSpPr>
          <a:xfrm>
            <a:off x="577079" y="1697730"/>
            <a:ext cx="2269555" cy="2141770"/>
            <a:chOff x="1906476" y="3964411"/>
            <a:chExt cx="2269555" cy="2141770"/>
          </a:xfrm>
        </p:grpSpPr>
        <p:pic>
          <p:nvPicPr>
            <p:cNvPr id="11" name="Picture 2" descr="Bildresultat fÃ¶r flag japan">
              <a:extLst>
                <a:ext uri="{FF2B5EF4-FFF2-40B4-BE49-F238E27FC236}">
                  <a16:creationId xmlns:a16="http://schemas.microsoft.com/office/drawing/2014/main" id="{1C555087-9DCD-4689-8188-1382E96DD3E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301" b="15541"/>
            <a:stretch/>
          </p:blipFill>
          <p:spPr bwMode="auto">
            <a:xfrm>
              <a:off x="2437254" y="4619975"/>
              <a:ext cx="1201065" cy="830641"/>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 11">
              <a:extLst>
                <a:ext uri="{FF2B5EF4-FFF2-40B4-BE49-F238E27FC236}">
                  <a16:creationId xmlns:a16="http://schemas.microsoft.com/office/drawing/2014/main" id="{617DAC6D-37EF-4BF7-A423-3F77DF813159}"/>
                </a:ext>
              </a:extLst>
            </p:cNvPr>
            <p:cNvSpPr/>
            <p:nvPr/>
          </p:nvSpPr>
          <p:spPr>
            <a:xfrm>
              <a:off x="1906476" y="396441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 name="Grupp 12">
            <a:extLst>
              <a:ext uri="{FF2B5EF4-FFF2-40B4-BE49-F238E27FC236}">
                <a16:creationId xmlns:a16="http://schemas.microsoft.com/office/drawing/2014/main" id="{F93DF73F-6AB7-43AB-9D95-524E54C27C45}"/>
              </a:ext>
            </a:extLst>
          </p:cNvPr>
          <p:cNvGrpSpPr/>
          <p:nvPr/>
        </p:nvGrpSpPr>
        <p:grpSpPr>
          <a:xfrm>
            <a:off x="4824569" y="778356"/>
            <a:ext cx="2269555" cy="2141770"/>
            <a:chOff x="1225485" y="1150071"/>
            <a:chExt cx="2269555" cy="2141770"/>
          </a:xfrm>
        </p:grpSpPr>
        <p:pic>
          <p:nvPicPr>
            <p:cNvPr id="14" name="Picture 6" descr="Bildresultat fÃ¶r flag uk">
              <a:extLst>
                <a:ext uri="{FF2B5EF4-FFF2-40B4-BE49-F238E27FC236}">
                  <a16:creationId xmlns:a16="http://schemas.microsoft.com/office/drawing/2014/main" id="{7F3705CE-9802-4A5D-AF57-63DBB23FA7F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31936" y="1856793"/>
              <a:ext cx="1456651" cy="728326"/>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 14">
              <a:extLst>
                <a:ext uri="{FF2B5EF4-FFF2-40B4-BE49-F238E27FC236}">
                  <a16:creationId xmlns:a16="http://schemas.microsoft.com/office/drawing/2014/main" id="{9B9E9F1A-4136-4A1E-8AF0-E680B8662D71}"/>
                </a:ext>
              </a:extLst>
            </p:cNvPr>
            <p:cNvSpPr/>
            <p:nvPr/>
          </p:nvSpPr>
          <p:spPr>
            <a:xfrm>
              <a:off x="1225485" y="11500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5766D9B3-78C8-49C0-9698-E44C610D05C3}"/>
              </a:ext>
            </a:extLst>
          </p:cNvPr>
          <p:cNvGrpSpPr/>
          <p:nvPr/>
        </p:nvGrpSpPr>
        <p:grpSpPr>
          <a:xfrm>
            <a:off x="8172950" y="1009199"/>
            <a:ext cx="2269555" cy="2141770"/>
            <a:chOff x="7286770" y="1124671"/>
            <a:chExt cx="2269555" cy="2141770"/>
          </a:xfrm>
        </p:grpSpPr>
        <p:pic>
          <p:nvPicPr>
            <p:cNvPr id="20" name="Picture 4" descr="Bildresultat fÃ¶r flag usa">
              <a:extLst>
                <a:ext uri="{FF2B5EF4-FFF2-40B4-BE49-F238E27FC236}">
                  <a16:creationId xmlns:a16="http://schemas.microsoft.com/office/drawing/2014/main" id="{714FCD9C-9A98-45FD-95C3-D19C4C16A55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0506" y="1856793"/>
              <a:ext cx="1442081" cy="759345"/>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 20">
              <a:extLst>
                <a:ext uri="{FF2B5EF4-FFF2-40B4-BE49-F238E27FC236}">
                  <a16:creationId xmlns:a16="http://schemas.microsoft.com/office/drawing/2014/main" id="{8E0E1F77-F19C-41E5-AEC7-BE09C215CDBA}"/>
                </a:ext>
              </a:extLst>
            </p:cNvPr>
            <p:cNvSpPr/>
            <p:nvPr/>
          </p:nvSpPr>
          <p:spPr>
            <a:xfrm>
              <a:off x="7286770" y="11246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0E161549-D386-488C-A15C-D9E7EB30E723}"/>
              </a:ext>
            </a:extLst>
          </p:cNvPr>
          <p:cNvGrpSpPr/>
          <p:nvPr/>
        </p:nvGrpSpPr>
        <p:grpSpPr>
          <a:xfrm>
            <a:off x="8802500" y="3883091"/>
            <a:ext cx="2269555" cy="2141770"/>
            <a:chOff x="9669932" y="2889809"/>
            <a:chExt cx="2269555" cy="2141770"/>
          </a:xfrm>
        </p:grpSpPr>
        <p:pic>
          <p:nvPicPr>
            <p:cNvPr id="23" name="Picture 14" descr="Bildresultat fÃ¶r flag france">
              <a:extLst>
                <a:ext uri="{FF2B5EF4-FFF2-40B4-BE49-F238E27FC236}">
                  <a16:creationId xmlns:a16="http://schemas.microsoft.com/office/drawing/2014/main" id="{A284414F-C91B-4784-BED0-CB9E54757139}"/>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40844" y="3565187"/>
              <a:ext cx="1127729" cy="7518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Ellips 23">
              <a:extLst>
                <a:ext uri="{FF2B5EF4-FFF2-40B4-BE49-F238E27FC236}">
                  <a16:creationId xmlns:a16="http://schemas.microsoft.com/office/drawing/2014/main" id="{327C4DD8-E9FC-4E1A-851F-D931F17C50D5}"/>
                </a:ext>
              </a:extLst>
            </p:cNvPr>
            <p:cNvSpPr/>
            <p:nvPr/>
          </p:nvSpPr>
          <p:spPr>
            <a:xfrm>
              <a:off x="9669932" y="2889809"/>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5" name="Grupp 24">
            <a:extLst>
              <a:ext uri="{FF2B5EF4-FFF2-40B4-BE49-F238E27FC236}">
                <a16:creationId xmlns:a16="http://schemas.microsoft.com/office/drawing/2014/main" id="{9B3E1C8B-D416-4E40-8AB1-1E4467160993}"/>
              </a:ext>
            </a:extLst>
          </p:cNvPr>
          <p:cNvGrpSpPr/>
          <p:nvPr/>
        </p:nvGrpSpPr>
        <p:grpSpPr>
          <a:xfrm>
            <a:off x="6220294" y="2661312"/>
            <a:ext cx="2269555" cy="2141770"/>
            <a:chOff x="6220294" y="2661312"/>
            <a:chExt cx="2269555" cy="2141770"/>
          </a:xfrm>
        </p:grpSpPr>
        <p:sp>
          <p:nvSpPr>
            <p:cNvPr id="18" name="Ellips 17">
              <a:extLst>
                <a:ext uri="{FF2B5EF4-FFF2-40B4-BE49-F238E27FC236}">
                  <a16:creationId xmlns:a16="http://schemas.microsoft.com/office/drawing/2014/main" id="{7CC703E1-1D96-4C2A-92E5-051D18D8ECEC}"/>
                </a:ext>
              </a:extLst>
            </p:cNvPr>
            <p:cNvSpPr/>
            <p:nvPr/>
          </p:nvSpPr>
          <p:spPr>
            <a:xfrm>
              <a:off x="6220294" y="2661312"/>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0" name="Picture 2">
              <a:extLst>
                <a:ext uri="{FF2B5EF4-FFF2-40B4-BE49-F238E27FC236}">
                  <a16:creationId xmlns:a16="http://schemas.microsoft.com/office/drawing/2014/main" id="{BD15A611-96AD-4AC8-A547-30703BC14431}"/>
                </a:ext>
              </a:extLst>
            </p:cNvPr>
            <p:cNvPicPr>
              <a:picLocks noChangeAspect="1" noChangeArrowheads="1"/>
            </p:cNvPicPr>
            <p:nvPr/>
          </p:nvPicPr>
          <p:blipFill>
            <a:blip r:embed="rId11">
              <a:graysc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57218" y="3330079"/>
              <a:ext cx="1595706" cy="804236"/>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ruta 26">
            <a:extLst>
              <a:ext uri="{FF2B5EF4-FFF2-40B4-BE49-F238E27FC236}">
                <a16:creationId xmlns:a16="http://schemas.microsoft.com/office/drawing/2014/main" id="{3DE3398C-2870-48B9-98A6-CA5A7E47894A}"/>
              </a:ext>
            </a:extLst>
          </p:cNvPr>
          <p:cNvSpPr txBox="1"/>
          <p:nvPr/>
        </p:nvSpPr>
        <p:spPr>
          <a:xfrm>
            <a:off x="227588" y="298293"/>
            <a:ext cx="4949190" cy="707886"/>
          </a:xfrm>
          <a:prstGeom prst="rect">
            <a:avLst/>
          </a:prstGeom>
          <a:noFill/>
        </p:spPr>
        <p:txBody>
          <a:bodyPr wrap="square" rtlCol="0">
            <a:spAutoFit/>
          </a:bodyPr>
          <a:lstStyle/>
          <a:p>
            <a:r>
              <a:rPr lang="sv-SE" sz="2000" dirty="0">
                <a:latin typeface="Bodoni MT Black" panose="02070A03080606020203" pitchFamily="18" charset="0"/>
              </a:rPr>
              <a:t>Stormakterna under andra världskriget</a:t>
            </a:r>
            <a:endParaRPr lang="en-SE" sz="2000" dirty="0">
              <a:latin typeface="Bodoni MT Black" panose="02070A03080606020203" pitchFamily="18" charset="0"/>
            </a:endParaRPr>
          </a:p>
        </p:txBody>
      </p:sp>
    </p:spTree>
    <p:extLst>
      <p:ext uri="{BB962C8B-B14F-4D97-AF65-F5344CB8AC3E}">
        <p14:creationId xmlns:p14="http://schemas.microsoft.com/office/powerpoint/2010/main" val="1630235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70AF6C87-4704-4954-9860-49F0BCD25989}"/>
              </a:ext>
            </a:extLst>
          </p:cNvPr>
          <p:cNvGrpSpPr/>
          <p:nvPr/>
        </p:nvGrpSpPr>
        <p:grpSpPr>
          <a:xfrm>
            <a:off x="7384280" y="2101041"/>
            <a:ext cx="2269555" cy="2141770"/>
            <a:chOff x="7286770" y="1124671"/>
            <a:chExt cx="2269555" cy="2141770"/>
          </a:xfrm>
        </p:grpSpPr>
        <p:pic>
          <p:nvPicPr>
            <p:cNvPr id="10" name="Picture 4" descr="Bildresultat fÃ¶r flag usa">
              <a:extLst>
                <a:ext uri="{FF2B5EF4-FFF2-40B4-BE49-F238E27FC236}">
                  <a16:creationId xmlns:a16="http://schemas.microsoft.com/office/drawing/2014/main" id="{A1C133AF-B623-48FB-BF07-31BDB8FBB70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0506" y="1856793"/>
              <a:ext cx="1442081" cy="759345"/>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 10">
              <a:extLst>
                <a:ext uri="{FF2B5EF4-FFF2-40B4-BE49-F238E27FC236}">
                  <a16:creationId xmlns:a16="http://schemas.microsoft.com/office/drawing/2014/main" id="{C536E845-45DE-4FF3-BAAE-0BEE1C55EEBE}"/>
                </a:ext>
              </a:extLst>
            </p:cNvPr>
            <p:cNvSpPr/>
            <p:nvPr/>
          </p:nvSpPr>
          <p:spPr>
            <a:xfrm>
              <a:off x="7286770" y="1124671"/>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4" name="Grupp 13">
            <a:extLst>
              <a:ext uri="{FF2B5EF4-FFF2-40B4-BE49-F238E27FC236}">
                <a16:creationId xmlns:a16="http://schemas.microsoft.com/office/drawing/2014/main" id="{1CEBD1D7-D240-4D52-9780-27E22EEFCA4F}"/>
              </a:ext>
            </a:extLst>
          </p:cNvPr>
          <p:cNvGrpSpPr/>
          <p:nvPr/>
        </p:nvGrpSpPr>
        <p:grpSpPr>
          <a:xfrm>
            <a:off x="2059774" y="2120993"/>
            <a:ext cx="2269555" cy="2141770"/>
            <a:chOff x="6220294" y="2661312"/>
            <a:chExt cx="2269555" cy="2141770"/>
          </a:xfrm>
        </p:grpSpPr>
        <p:sp>
          <p:nvSpPr>
            <p:cNvPr id="15" name="Ellips 14">
              <a:extLst>
                <a:ext uri="{FF2B5EF4-FFF2-40B4-BE49-F238E27FC236}">
                  <a16:creationId xmlns:a16="http://schemas.microsoft.com/office/drawing/2014/main" id="{4C10DC56-9085-4574-862B-BE1920169893}"/>
                </a:ext>
              </a:extLst>
            </p:cNvPr>
            <p:cNvSpPr/>
            <p:nvPr/>
          </p:nvSpPr>
          <p:spPr>
            <a:xfrm>
              <a:off x="6220294" y="2661312"/>
              <a:ext cx="2269555" cy="214177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Picture 2">
              <a:extLst>
                <a:ext uri="{FF2B5EF4-FFF2-40B4-BE49-F238E27FC236}">
                  <a16:creationId xmlns:a16="http://schemas.microsoft.com/office/drawing/2014/main" id="{A48FE01B-3EC7-4A6D-B5FF-F051998F1B5F}"/>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57218" y="3330079"/>
              <a:ext cx="1595706" cy="80423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ruta 16">
            <a:extLst>
              <a:ext uri="{FF2B5EF4-FFF2-40B4-BE49-F238E27FC236}">
                <a16:creationId xmlns:a16="http://schemas.microsoft.com/office/drawing/2014/main" id="{A2812E0C-E10B-4B53-B1B3-465F1E6C9BA4}"/>
              </a:ext>
            </a:extLst>
          </p:cNvPr>
          <p:cNvSpPr txBox="1"/>
          <p:nvPr/>
        </p:nvSpPr>
        <p:spPr>
          <a:xfrm>
            <a:off x="227588" y="5624673"/>
            <a:ext cx="4949190" cy="400110"/>
          </a:xfrm>
          <a:prstGeom prst="rect">
            <a:avLst/>
          </a:prstGeom>
          <a:noFill/>
        </p:spPr>
        <p:txBody>
          <a:bodyPr wrap="square" rtlCol="0">
            <a:spAutoFit/>
          </a:bodyPr>
          <a:lstStyle/>
          <a:p>
            <a:r>
              <a:rPr lang="sv-SE" sz="2000" dirty="0">
                <a:latin typeface="Bodoni MT Black" panose="02070A03080606020203" pitchFamily="18" charset="0"/>
              </a:rPr>
              <a:t>Stormakterna under efterkrigstiden</a:t>
            </a:r>
            <a:endParaRPr lang="en-SE" sz="2000" dirty="0">
              <a:latin typeface="Bodoni MT Black" panose="02070A03080606020203" pitchFamily="18" charset="0"/>
            </a:endParaRPr>
          </a:p>
        </p:txBody>
      </p:sp>
    </p:spTree>
    <p:extLst>
      <p:ext uri="{BB962C8B-B14F-4D97-AF65-F5344CB8AC3E}">
        <p14:creationId xmlns:p14="http://schemas.microsoft.com/office/powerpoint/2010/main" val="2894478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83F69E0EE3EC24C9963AC5994577EC0" ma:contentTypeVersion="4" ma:contentTypeDescription="Skapa ett nytt dokument." ma:contentTypeScope="" ma:versionID="f9ca24654001be14b6c6c0afcbf73cde">
  <xsd:schema xmlns:xsd="http://www.w3.org/2001/XMLSchema" xmlns:xs="http://www.w3.org/2001/XMLSchema" xmlns:p="http://schemas.microsoft.com/office/2006/metadata/properties" xmlns:ns2="3308cbb5-a1aa-45cd-848c-ca95a90a2718" targetNamespace="http://schemas.microsoft.com/office/2006/metadata/properties" ma:root="true" ma:fieldsID="509aae69c17343d08119df98741c8d93" ns2:_="">
    <xsd:import namespace="3308cbb5-a1aa-45cd-848c-ca95a90a27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8cbb5-a1aa-45cd-848c-ca95a90a2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5F3758-ACFF-4402-9E70-79BDC7ED5143}"/>
</file>

<file path=customXml/itemProps2.xml><?xml version="1.0" encoding="utf-8"?>
<ds:datastoreItem xmlns:ds="http://schemas.openxmlformats.org/officeDocument/2006/customXml" ds:itemID="{E783CD0D-73B5-4593-992D-615BD9E7B6AA}">
  <ds:schemaRefs>
    <ds:schemaRef ds:uri="http://schemas.microsoft.com/sharepoint/v3/contenttype/forms"/>
  </ds:schemaRefs>
</ds:datastoreItem>
</file>

<file path=customXml/itemProps3.xml><?xml version="1.0" encoding="utf-8"?>
<ds:datastoreItem xmlns:ds="http://schemas.openxmlformats.org/officeDocument/2006/customXml" ds:itemID="{1FD3FC40-26B4-47A9-AE90-D07A3B1D1427}">
  <ds:schemaRefs>
    <ds:schemaRef ds:uri="http://schemas.microsoft.com/sharepoint/v3"/>
    <ds:schemaRef ds:uri="http://schemas.microsoft.com/office/2006/metadata/properties"/>
    <ds:schemaRef ds:uri="http://purl.org/dc/terms/"/>
    <ds:schemaRef ds:uri="http://www.w3.org/XML/1998/namespace"/>
    <ds:schemaRef ds:uri="0574df15-30c4-441a-9085-79f426aea399"/>
    <ds:schemaRef ds:uri="http://schemas.microsoft.com/office/2006/documentManagement/types"/>
    <ds:schemaRef ds:uri="http://purl.org/dc/elements/1.1/"/>
    <ds:schemaRef ds:uri="http://purl.org/dc/dcmitype/"/>
    <ds:schemaRef ds:uri="http://schemas.openxmlformats.org/package/2006/metadata/core-properties"/>
    <ds:schemaRef ds:uri="7d3cc45f-320d-496e-ad1e-e0665c122f87"/>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766</TotalTime>
  <Words>398</Words>
  <Application>Microsoft Office PowerPoint</Application>
  <PresentationFormat>Bredbild</PresentationFormat>
  <Paragraphs>99</Paragraphs>
  <Slides>28</Slides>
  <Notes>0</Notes>
  <HiddenSlides>1</HiddenSlides>
  <MMClips>4</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28</vt:i4>
      </vt:variant>
    </vt:vector>
  </HeadingPairs>
  <TitlesOfParts>
    <vt:vector size="34" baseType="lpstr">
      <vt:lpstr>Aptos Black</vt:lpstr>
      <vt:lpstr>Arial</vt:lpstr>
      <vt:lpstr>Bodoni MT Black</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Gruppuppgift - Historiemedvetenhet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Jonas Westerholm</dc:creator>
  <cp:lastModifiedBy>Jonas Westerholm</cp:lastModifiedBy>
  <cp:revision>11</cp:revision>
  <cp:lastPrinted>2023-09-28T08:56:21Z</cp:lastPrinted>
  <dcterms:created xsi:type="dcterms:W3CDTF">2018-12-11T09:55:34Z</dcterms:created>
  <dcterms:modified xsi:type="dcterms:W3CDTF">2023-09-28T08:58:10Z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0x010100A83F69E0EE3EC24C9963AC5994577EC0</vt:lpwstr>
  </property>
  <property fmtid="{D5CDD505-2E9C-101B-9397-08002B2CF9AE}" pid="3" name="MediaServiceImageTags">
    <vt:lpwstr/>
  </property>
</Properties>
</file>