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4"/>
  </p:sldMasterIdLst>
  <p:notesMasterIdLst>
    <p:notesMasterId r:id="rId17"/>
  </p:notesMasterIdLst>
  <p:sldIdLst>
    <p:sldId id="256" r:id="rId5"/>
    <p:sldId id="323" r:id="rId6"/>
    <p:sldId id="260" r:id="rId7"/>
    <p:sldId id="257" r:id="rId8"/>
    <p:sldId id="261" r:id="rId9"/>
    <p:sldId id="267" r:id="rId10"/>
    <p:sldId id="259" r:id="rId11"/>
    <p:sldId id="324" r:id="rId12"/>
    <p:sldId id="266" r:id="rId13"/>
    <p:sldId id="268" r:id="rId14"/>
    <p:sldId id="264" r:id="rId15"/>
    <p:sldId id="26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014011-7044-4A33-8F21-E62D4F9CB377}" v="39" dt="2023-08-24T07:19:03.3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64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as Westerholm" userId="3246c170-62c4-4f57-86e2-dc11af8d2b45" providerId="ADAL" clId="{49014011-7044-4A33-8F21-E62D4F9CB377}"/>
    <pc:docChg chg="custSel addSld delSld modSld modMainMaster">
      <pc:chgData name="Jonas Westerholm" userId="3246c170-62c4-4f57-86e2-dc11af8d2b45" providerId="ADAL" clId="{49014011-7044-4A33-8F21-E62D4F9CB377}" dt="2023-08-24T07:19:03.300" v="108"/>
      <pc:docMkLst>
        <pc:docMk/>
      </pc:docMkLst>
      <pc:sldChg chg="addSp modSp mod modTransition setBg addAnim">
        <pc:chgData name="Jonas Westerholm" userId="3246c170-62c4-4f57-86e2-dc11af8d2b45" providerId="ADAL" clId="{49014011-7044-4A33-8F21-E62D4F9CB377}" dt="2023-08-24T07:16:06.260" v="101"/>
        <pc:sldMkLst>
          <pc:docMk/>
          <pc:sldMk cId="475656271" sldId="256"/>
        </pc:sldMkLst>
        <pc:spChg chg="mod">
          <ac:chgData name="Jonas Westerholm" userId="3246c170-62c4-4f57-86e2-dc11af8d2b45" providerId="ADAL" clId="{49014011-7044-4A33-8F21-E62D4F9CB377}" dt="2023-08-24T07:05:44.972" v="22" actId="2711"/>
          <ac:spMkLst>
            <pc:docMk/>
            <pc:sldMk cId="475656271" sldId="256"/>
            <ac:spMk id="2" creationId="{00000000-0000-0000-0000-000000000000}"/>
          </ac:spMkLst>
        </pc:spChg>
        <pc:spChg chg="mod">
          <ac:chgData name="Jonas Westerholm" userId="3246c170-62c4-4f57-86e2-dc11af8d2b45" providerId="ADAL" clId="{49014011-7044-4A33-8F21-E62D4F9CB377}" dt="2023-08-24T07:05:44.972" v="22" actId="2711"/>
          <ac:spMkLst>
            <pc:docMk/>
            <pc:sldMk cId="475656271" sldId="256"/>
            <ac:spMk id="3" creationId="{00000000-0000-0000-0000-000000000000}"/>
          </ac:spMkLst>
        </pc:spChg>
        <pc:spChg chg="add">
          <ac:chgData name="Jonas Westerholm" userId="3246c170-62c4-4f57-86e2-dc11af8d2b45" providerId="ADAL" clId="{49014011-7044-4A33-8F21-E62D4F9CB377}" dt="2023-08-24T07:02:51.428" v="4" actId="26606"/>
          <ac:spMkLst>
            <pc:docMk/>
            <pc:sldMk cId="475656271" sldId="256"/>
            <ac:spMk id="9" creationId="{C1DD1A8A-57D5-4A81-AD04-532B043C5611}"/>
          </ac:spMkLst>
        </pc:spChg>
        <pc:spChg chg="add">
          <ac:chgData name="Jonas Westerholm" userId="3246c170-62c4-4f57-86e2-dc11af8d2b45" providerId="ADAL" clId="{49014011-7044-4A33-8F21-E62D4F9CB377}" dt="2023-08-24T07:02:51.428" v="4" actId="26606"/>
          <ac:spMkLst>
            <pc:docMk/>
            <pc:sldMk cId="475656271" sldId="256"/>
            <ac:spMk id="11" creationId="{007891EC-4501-44ED-A8C8-B11B6DB767AB}"/>
          </ac:spMkLst>
        </pc:spChg>
        <pc:picChg chg="mod">
          <ac:chgData name="Jonas Westerholm" userId="3246c170-62c4-4f57-86e2-dc11af8d2b45" providerId="ADAL" clId="{49014011-7044-4A33-8F21-E62D4F9CB377}" dt="2023-08-24T07:02:51.428" v="4" actId="26606"/>
          <ac:picMkLst>
            <pc:docMk/>
            <pc:sldMk cId="475656271" sldId="256"/>
            <ac:picMk id="4" creationId="{00000000-0000-0000-0000-000000000000}"/>
          </ac:picMkLst>
        </pc:picChg>
      </pc:sldChg>
      <pc:sldChg chg="modSp mod modTransition setBg">
        <pc:chgData name="Jonas Westerholm" userId="3246c170-62c4-4f57-86e2-dc11af8d2b45" providerId="ADAL" clId="{49014011-7044-4A33-8F21-E62D4F9CB377}" dt="2023-08-24T07:16:06.260" v="101"/>
        <pc:sldMkLst>
          <pc:docMk/>
          <pc:sldMk cId="2448967296" sldId="257"/>
        </pc:sldMkLst>
        <pc:spChg chg="mod">
          <ac:chgData name="Jonas Westerholm" userId="3246c170-62c4-4f57-86e2-dc11af8d2b45" providerId="ADAL" clId="{49014011-7044-4A33-8F21-E62D4F9CB377}" dt="2023-08-24T07:07:00.717" v="29" actId="2711"/>
          <ac:spMkLst>
            <pc:docMk/>
            <pc:sldMk cId="2448967296" sldId="257"/>
            <ac:spMk id="2" creationId="{00000000-0000-0000-0000-000000000000}"/>
          </ac:spMkLst>
        </pc:spChg>
        <pc:spChg chg="mod">
          <ac:chgData name="Jonas Westerholm" userId="3246c170-62c4-4f57-86e2-dc11af8d2b45" providerId="ADAL" clId="{49014011-7044-4A33-8F21-E62D4F9CB377}" dt="2023-08-24T07:02:36.659" v="3"/>
          <ac:spMkLst>
            <pc:docMk/>
            <pc:sldMk cId="2448967296" sldId="257"/>
            <ac:spMk id="3" creationId="{00000000-0000-0000-0000-000000000000}"/>
          </ac:spMkLst>
        </pc:spChg>
        <pc:spChg chg="mod">
          <ac:chgData name="Jonas Westerholm" userId="3246c170-62c4-4f57-86e2-dc11af8d2b45" providerId="ADAL" clId="{49014011-7044-4A33-8F21-E62D4F9CB377}" dt="2023-08-24T07:02:36.659" v="3"/>
          <ac:spMkLst>
            <pc:docMk/>
            <pc:sldMk cId="2448967296" sldId="257"/>
            <ac:spMk id="5" creationId="{00000000-0000-0000-0000-000000000000}"/>
          </ac:spMkLst>
        </pc:spChg>
        <pc:picChg chg="mod">
          <ac:chgData name="Jonas Westerholm" userId="3246c170-62c4-4f57-86e2-dc11af8d2b45" providerId="ADAL" clId="{49014011-7044-4A33-8F21-E62D4F9CB377}" dt="2023-08-24T07:07:17.265" v="33" actId="1076"/>
          <ac:picMkLst>
            <pc:docMk/>
            <pc:sldMk cId="2448967296" sldId="257"/>
            <ac:picMk id="1026" creationId="{00000000-0000-0000-0000-000000000000}"/>
          </ac:picMkLst>
        </pc:picChg>
        <pc:picChg chg="mod">
          <ac:chgData name="Jonas Westerholm" userId="3246c170-62c4-4f57-86e2-dc11af8d2b45" providerId="ADAL" clId="{49014011-7044-4A33-8F21-E62D4F9CB377}" dt="2023-08-24T07:07:17.265" v="33" actId="1076"/>
          <ac:picMkLst>
            <pc:docMk/>
            <pc:sldMk cId="2448967296" sldId="257"/>
            <ac:picMk id="1028" creationId="{00000000-0000-0000-0000-000000000000}"/>
          </ac:picMkLst>
        </pc:picChg>
      </pc:sldChg>
      <pc:sldChg chg="del setBg">
        <pc:chgData name="Jonas Westerholm" userId="3246c170-62c4-4f57-86e2-dc11af8d2b45" providerId="ADAL" clId="{49014011-7044-4A33-8F21-E62D4F9CB377}" dt="2023-08-24T07:13:36.970" v="83" actId="47"/>
        <pc:sldMkLst>
          <pc:docMk/>
          <pc:sldMk cId="1741587096" sldId="258"/>
        </pc:sldMkLst>
      </pc:sldChg>
      <pc:sldChg chg="addSp delSp modSp mod modTransition setBg">
        <pc:chgData name="Jonas Westerholm" userId="3246c170-62c4-4f57-86e2-dc11af8d2b45" providerId="ADAL" clId="{49014011-7044-4A33-8F21-E62D4F9CB377}" dt="2023-08-24T07:16:06.260" v="101"/>
        <pc:sldMkLst>
          <pc:docMk/>
          <pc:sldMk cId="1209612868" sldId="259"/>
        </pc:sldMkLst>
        <pc:picChg chg="del">
          <ac:chgData name="Jonas Westerholm" userId="3246c170-62c4-4f57-86e2-dc11af8d2b45" providerId="ADAL" clId="{49014011-7044-4A33-8F21-E62D4F9CB377}" dt="2023-08-24T07:10:58.149" v="50" actId="478"/>
          <ac:picMkLst>
            <pc:docMk/>
            <pc:sldMk cId="1209612868" sldId="259"/>
            <ac:picMk id="2" creationId="{00000000-0000-0000-0000-000000000000}"/>
          </ac:picMkLst>
        </pc:picChg>
        <pc:picChg chg="del">
          <ac:chgData name="Jonas Westerholm" userId="3246c170-62c4-4f57-86e2-dc11af8d2b45" providerId="ADAL" clId="{49014011-7044-4A33-8F21-E62D4F9CB377}" dt="2023-08-24T07:11:00.082" v="51" actId="478"/>
          <ac:picMkLst>
            <pc:docMk/>
            <pc:sldMk cId="1209612868" sldId="259"/>
            <ac:picMk id="3" creationId="{00000000-0000-0000-0000-000000000000}"/>
          </ac:picMkLst>
        </pc:picChg>
        <pc:picChg chg="del">
          <ac:chgData name="Jonas Westerholm" userId="3246c170-62c4-4f57-86e2-dc11af8d2b45" providerId="ADAL" clId="{49014011-7044-4A33-8F21-E62D4F9CB377}" dt="2023-08-24T07:10:52.758" v="47" actId="478"/>
          <ac:picMkLst>
            <pc:docMk/>
            <pc:sldMk cId="1209612868" sldId="259"/>
            <ac:picMk id="4" creationId="{00000000-0000-0000-0000-000000000000}"/>
          </ac:picMkLst>
        </pc:picChg>
        <pc:picChg chg="del">
          <ac:chgData name="Jonas Westerholm" userId="3246c170-62c4-4f57-86e2-dc11af8d2b45" providerId="ADAL" clId="{49014011-7044-4A33-8F21-E62D4F9CB377}" dt="2023-08-24T07:10:56.358" v="49" actId="478"/>
          <ac:picMkLst>
            <pc:docMk/>
            <pc:sldMk cId="1209612868" sldId="259"/>
            <ac:picMk id="5" creationId="{00000000-0000-0000-0000-000000000000}"/>
          </ac:picMkLst>
        </pc:picChg>
        <pc:picChg chg="del">
          <ac:chgData name="Jonas Westerholm" userId="3246c170-62c4-4f57-86e2-dc11af8d2b45" providerId="ADAL" clId="{49014011-7044-4A33-8F21-E62D4F9CB377}" dt="2023-08-24T07:10:50.958" v="46" actId="478"/>
          <ac:picMkLst>
            <pc:docMk/>
            <pc:sldMk cId="1209612868" sldId="259"/>
            <ac:picMk id="6" creationId="{00000000-0000-0000-0000-000000000000}"/>
          </ac:picMkLst>
        </pc:picChg>
        <pc:picChg chg="del">
          <ac:chgData name="Jonas Westerholm" userId="3246c170-62c4-4f57-86e2-dc11af8d2b45" providerId="ADAL" clId="{49014011-7044-4A33-8F21-E62D4F9CB377}" dt="2023-08-24T07:10:54.549" v="48" actId="478"/>
          <ac:picMkLst>
            <pc:docMk/>
            <pc:sldMk cId="1209612868" sldId="259"/>
            <ac:picMk id="7" creationId="{00000000-0000-0000-0000-000000000000}"/>
          </ac:picMkLst>
        </pc:picChg>
        <pc:picChg chg="del">
          <ac:chgData name="Jonas Westerholm" userId="3246c170-62c4-4f57-86e2-dc11af8d2b45" providerId="ADAL" clId="{49014011-7044-4A33-8F21-E62D4F9CB377}" dt="2023-08-24T07:11:02.302" v="52" actId="478"/>
          <ac:picMkLst>
            <pc:docMk/>
            <pc:sldMk cId="1209612868" sldId="259"/>
            <ac:picMk id="8" creationId="{00000000-0000-0000-0000-000000000000}"/>
          </ac:picMkLst>
        </pc:picChg>
        <pc:picChg chg="add del mod">
          <ac:chgData name="Jonas Westerholm" userId="3246c170-62c4-4f57-86e2-dc11af8d2b45" providerId="ADAL" clId="{49014011-7044-4A33-8F21-E62D4F9CB377}" dt="2023-08-24T07:12:54.087" v="72" actId="478"/>
          <ac:picMkLst>
            <pc:docMk/>
            <pc:sldMk cId="1209612868" sldId="259"/>
            <ac:picMk id="10" creationId="{3CA6456A-15D6-F70E-C43A-A68E3D2A4A06}"/>
          </ac:picMkLst>
        </pc:picChg>
        <pc:picChg chg="add del mod">
          <ac:chgData name="Jonas Westerholm" userId="3246c170-62c4-4f57-86e2-dc11af8d2b45" providerId="ADAL" clId="{49014011-7044-4A33-8F21-E62D4F9CB377}" dt="2023-08-24T07:12:55.065" v="73" actId="478"/>
          <ac:picMkLst>
            <pc:docMk/>
            <pc:sldMk cId="1209612868" sldId="259"/>
            <ac:picMk id="12" creationId="{2DFE6E45-A1E3-E7CD-D484-A0F30DE9270D}"/>
          </ac:picMkLst>
        </pc:picChg>
        <pc:picChg chg="add del mod">
          <ac:chgData name="Jonas Westerholm" userId="3246c170-62c4-4f57-86e2-dc11af8d2b45" providerId="ADAL" clId="{49014011-7044-4A33-8F21-E62D4F9CB377}" dt="2023-08-24T07:12:52.290" v="71" actId="478"/>
          <ac:picMkLst>
            <pc:docMk/>
            <pc:sldMk cId="1209612868" sldId="259"/>
            <ac:picMk id="14" creationId="{6D2D8922-F062-9394-8AC9-EF3CF84E881F}"/>
          </ac:picMkLst>
        </pc:picChg>
        <pc:picChg chg="add mod">
          <ac:chgData name="Jonas Westerholm" userId="3246c170-62c4-4f57-86e2-dc11af8d2b45" providerId="ADAL" clId="{49014011-7044-4A33-8F21-E62D4F9CB377}" dt="2023-08-24T07:11:25.941" v="55" actId="1076"/>
          <ac:picMkLst>
            <pc:docMk/>
            <pc:sldMk cId="1209612868" sldId="259"/>
            <ac:picMk id="16" creationId="{258B9B9D-CBDF-CFB7-6E0B-E96C3F087956}"/>
          </ac:picMkLst>
        </pc:picChg>
        <pc:picChg chg="add mod">
          <ac:chgData name="Jonas Westerholm" userId="3246c170-62c4-4f57-86e2-dc11af8d2b45" providerId="ADAL" clId="{49014011-7044-4A33-8F21-E62D4F9CB377}" dt="2023-08-24T07:12:09.023" v="66" actId="1076"/>
          <ac:picMkLst>
            <pc:docMk/>
            <pc:sldMk cId="1209612868" sldId="259"/>
            <ac:picMk id="18" creationId="{AECA70E4-E31F-EE7B-41AF-22E640A132C5}"/>
          </ac:picMkLst>
        </pc:picChg>
        <pc:picChg chg="add mod">
          <ac:chgData name="Jonas Westerholm" userId="3246c170-62c4-4f57-86e2-dc11af8d2b45" providerId="ADAL" clId="{49014011-7044-4A33-8F21-E62D4F9CB377}" dt="2023-08-24T07:12:00.103" v="63" actId="1076"/>
          <ac:picMkLst>
            <pc:docMk/>
            <pc:sldMk cId="1209612868" sldId="259"/>
            <ac:picMk id="20" creationId="{A028A824-E609-360F-6379-138F2B155DEA}"/>
          </ac:picMkLst>
        </pc:picChg>
        <pc:picChg chg="add mod">
          <ac:chgData name="Jonas Westerholm" userId="3246c170-62c4-4f57-86e2-dc11af8d2b45" providerId="ADAL" clId="{49014011-7044-4A33-8F21-E62D4F9CB377}" dt="2023-08-24T07:12:24.361" v="69" actId="1076"/>
          <ac:picMkLst>
            <pc:docMk/>
            <pc:sldMk cId="1209612868" sldId="259"/>
            <ac:picMk id="21" creationId="{F8E85214-C91A-684B-2C06-083EBE0F6311}"/>
          </ac:picMkLst>
        </pc:picChg>
        <pc:picChg chg="add mod">
          <ac:chgData name="Jonas Westerholm" userId="3246c170-62c4-4f57-86e2-dc11af8d2b45" providerId="ADAL" clId="{49014011-7044-4A33-8F21-E62D4F9CB377}" dt="2023-08-24T07:11:58.020" v="62" actId="1076"/>
          <ac:picMkLst>
            <pc:docMk/>
            <pc:sldMk cId="1209612868" sldId="259"/>
            <ac:picMk id="22" creationId="{BB0971C3-953D-6B5B-AF00-30C6FC4749F9}"/>
          </ac:picMkLst>
        </pc:picChg>
        <pc:picChg chg="add mod">
          <ac:chgData name="Jonas Westerholm" userId="3246c170-62c4-4f57-86e2-dc11af8d2b45" providerId="ADAL" clId="{49014011-7044-4A33-8F21-E62D4F9CB377}" dt="2023-08-24T07:12:03.269" v="64" actId="1076"/>
          <ac:picMkLst>
            <pc:docMk/>
            <pc:sldMk cId="1209612868" sldId="259"/>
            <ac:picMk id="23" creationId="{F39198C8-F71A-D0BC-0323-5C331EB2BF17}"/>
          </ac:picMkLst>
        </pc:picChg>
        <pc:picChg chg="add mod">
          <ac:chgData name="Jonas Westerholm" userId="3246c170-62c4-4f57-86e2-dc11af8d2b45" providerId="ADAL" clId="{49014011-7044-4A33-8F21-E62D4F9CB377}" dt="2023-08-24T07:11:56.324" v="61" actId="1076"/>
          <ac:picMkLst>
            <pc:docMk/>
            <pc:sldMk cId="1209612868" sldId="259"/>
            <ac:picMk id="24" creationId="{F096DB6F-A3DD-7394-3F5B-ED14F7E6DD76}"/>
          </ac:picMkLst>
        </pc:picChg>
        <pc:picChg chg="add mod">
          <ac:chgData name="Jonas Westerholm" userId="3246c170-62c4-4f57-86e2-dc11af8d2b45" providerId="ADAL" clId="{49014011-7044-4A33-8F21-E62D4F9CB377}" dt="2023-08-24T07:12:23.021" v="68" actId="1076"/>
          <ac:picMkLst>
            <pc:docMk/>
            <pc:sldMk cId="1209612868" sldId="259"/>
            <ac:picMk id="25" creationId="{A1CF8D2F-7614-6F43-EDD3-B7E3217387D2}"/>
          </ac:picMkLst>
        </pc:picChg>
        <pc:picChg chg="del">
          <ac:chgData name="Jonas Westerholm" userId="3246c170-62c4-4f57-86e2-dc11af8d2b45" providerId="ADAL" clId="{49014011-7044-4A33-8F21-E62D4F9CB377}" dt="2023-08-24T07:10:49.336" v="45" actId="478"/>
          <ac:picMkLst>
            <pc:docMk/>
            <pc:sldMk cId="1209612868" sldId="259"/>
            <ac:picMk id="2050" creationId="{00000000-0000-0000-0000-000000000000}"/>
          </ac:picMkLst>
        </pc:picChg>
      </pc:sldChg>
      <pc:sldChg chg="modSp mod modTransition setBg">
        <pc:chgData name="Jonas Westerholm" userId="3246c170-62c4-4f57-86e2-dc11af8d2b45" providerId="ADAL" clId="{49014011-7044-4A33-8F21-E62D4F9CB377}" dt="2023-08-24T07:16:06.260" v="101"/>
        <pc:sldMkLst>
          <pc:docMk/>
          <pc:sldMk cId="921503451" sldId="260"/>
        </pc:sldMkLst>
        <pc:spChg chg="mod">
          <ac:chgData name="Jonas Westerholm" userId="3246c170-62c4-4f57-86e2-dc11af8d2b45" providerId="ADAL" clId="{49014011-7044-4A33-8F21-E62D4F9CB377}" dt="2023-08-24T07:06:08.340" v="24" actId="2711"/>
          <ac:spMkLst>
            <pc:docMk/>
            <pc:sldMk cId="921503451" sldId="260"/>
            <ac:spMk id="2" creationId="{00000000-0000-0000-0000-000000000000}"/>
          </ac:spMkLst>
        </pc:spChg>
        <pc:spChg chg="mod">
          <ac:chgData name="Jonas Westerholm" userId="3246c170-62c4-4f57-86e2-dc11af8d2b45" providerId="ADAL" clId="{49014011-7044-4A33-8F21-E62D4F9CB377}" dt="2023-08-24T07:06:08.340" v="24" actId="2711"/>
          <ac:spMkLst>
            <pc:docMk/>
            <pc:sldMk cId="921503451" sldId="260"/>
            <ac:spMk id="3" creationId="{00000000-0000-0000-0000-000000000000}"/>
          </ac:spMkLst>
        </pc:spChg>
        <pc:spChg chg="mod">
          <ac:chgData name="Jonas Westerholm" userId="3246c170-62c4-4f57-86e2-dc11af8d2b45" providerId="ADAL" clId="{49014011-7044-4A33-8F21-E62D4F9CB377}" dt="2023-08-24T07:06:08.340" v="24" actId="2711"/>
          <ac:spMkLst>
            <pc:docMk/>
            <pc:sldMk cId="921503451" sldId="260"/>
            <ac:spMk id="4" creationId="{00000000-0000-0000-0000-000000000000}"/>
          </ac:spMkLst>
        </pc:spChg>
        <pc:spChg chg="mod">
          <ac:chgData name="Jonas Westerholm" userId="3246c170-62c4-4f57-86e2-dc11af8d2b45" providerId="ADAL" clId="{49014011-7044-4A33-8F21-E62D4F9CB377}" dt="2023-08-24T07:06:08.340" v="24" actId="2711"/>
          <ac:spMkLst>
            <pc:docMk/>
            <pc:sldMk cId="921503451" sldId="260"/>
            <ac:spMk id="5" creationId="{00000000-0000-0000-0000-000000000000}"/>
          </ac:spMkLst>
        </pc:spChg>
        <pc:spChg chg="mod">
          <ac:chgData name="Jonas Westerholm" userId="3246c170-62c4-4f57-86e2-dc11af8d2b45" providerId="ADAL" clId="{49014011-7044-4A33-8F21-E62D4F9CB377}" dt="2023-08-24T07:06:08.340" v="24" actId="2711"/>
          <ac:spMkLst>
            <pc:docMk/>
            <pc:sldMk cId="921503451" sldId="260"/>
            <ac:spMk id="6" creationId="{00000000-0000-0000-0000-000000000000}"/>
          </ac:spMkLst>
        </pc:spChg>
        <pc:spChg chg="mod">
          <ac:chgData name="Jonas Westerholm" userId="3246c170-62c4-4f57-86e2-dc11af8d2b45" providerId="ADAL" clId="{49014011-7044-4A33-8F21-E62D4F9CB377}" dt="2023-08-24T07:06:08.340" v="24" actId="2711"/>
          <ac:spMkLst>
            <pc:docMk/>
            <pc:sldMk cId="921503451" sldId="260"/>
            <ac:spMk id="7" creationId="{00000000-0000-0000-0000-000000000000}"/>
          </ac:spMkLst>
        </pc:spChg>
        <pc:spChg chg="mod">
          <ac:chgData name="Jonas Westerholm" userId="3246c170-62c4-4f57-86e2-dc11af8d2b45" providerId="ADAL" clId="{49014011-7044-4A33-8F21-E62D4F9CB377}" dt="2023-08-24T07:06:08.340" v="24" actId="2711"/>
          <ac:spMkLst>
            <pc:docMk/>
            <pc:sldMk cId="921503451" sldId="260"/>
            <ac:spMk id="8" creationId="{00000000-0000-0000-0000-000000000000}"/>
          </ac:spMkLst>
        </pc:spChg>
        <pc:spChg chg="mod">
          <ac:chgData name="Jonas Westerholm" userId="3246c170-62c4-4f57-86e2-dc11af8d2b45" providerId="ADAL" clId="{49014011-7044-4A33-8F21-E62D4F9CB377}" dt="2023-08-24T07:06:22.699" v="26" actId="1076"/>
          <ac:spMkLst>
            <pc:docMk/>
            <pc:sldMk cId="921503451" sldId="260"/>
            <ac:spMk id="9" creationId="{00000000-0000-0000-0000-000000000000}"/>
          </ac:spMkLst>
        </pc:spChg>
        <pc:picChg chg="mod">
          <ac:chgData name="Jonas Westerholm" userId="3246c170-62c4-4f57-86e2-dc11af8d2b45" providerId="ADAL" clId="{49014011-7044-4A33-8F21-E62D4F9CB377}" dt="2023-08-24T07:06:41.569" v="28" actId="14100"/>
          <ac:picMkLst>
            <pc:docMk/>
            <pc:sldMk cId="921503451" sldId="260"/>
            <ac:picMk id="10" creationId="{00000000-0000-0000-0000-000000000000}"/>
          </ac:picMkLst>
        </pc:picChg>
      </pc:sldChg>
      <pc:sldChg chg="modSp mod modTransition setBg">
        <pc:chgData name="Jonas Westerholm" userId="3246c170-62c4-4f57-86e2-dc11af8d2b45" providerId="ADAL" clId="{49014011-7044-4A33-8F21-E62D4F9CB377}" dt="2023-08-24T07:16:06.260" v="101"/>
        <pc:sldMkLst>
          <pc:docMk/>
          <pc:sldMk cId="2191402953" sldId="261"/>
        </pc:sldMkLst>
        <pc:spChg chg="mod">
          <ac:chgData name="Jonas Westerholm" userId="3246c170-62c4-4f57-86e2-dc11af8d2b45" providerId="ADAL" clId="{49014011-7044-4A33-8F21-E62D4F9CB377}" dt="2023-08-24T07:07:41.144" v="34" actId="2711"/>
          <ac:spMkLst>
            <pc:docMk/>
            <pc:sldMk cId="2191402953" sldId="261"/>
            <ac:spMk id="2" creationId="{00000000-0000-0000-0000-000000000000}"/>
          </ac:spMkLst>
        </pc:spChg>
        <pc:spChg chg="mod">
          <ac:chgData name="Jonas Westerholm" userId="3246c170-62c4-4f57-86e2-dc11af8d2b45" providerId="ADAL" clId="{49014011-7044-4A33-8F21-E62D4F9CB377}" dt="2023-08-24T07:07:41.319" v="35" actId="27636"/>
          <ac:spMkLst>
            <pc:docMk/>
            <pc:sldMk cId="2191402953" sldId="261"/>
            <ac:spMk id="3" creationId="{00000000-0000-0000-0000-000000000000}"/>
          </ac:spMkLst>
        </pc:spChg>
      </pc:sldChg>
      <pc:sldChg chg="modSp mod modTransition setBg">
        <pc:chgData name="Jonas Westerholm" userId="3246c170-62c4-4f57-86e2-dc11af8d2b45" providerId="ADAL" clId="{49014011-7044-4A33-8F21-E62D4F9CB377}" dt="2023-08-24T07:16:06.260" v="101"/>
        <pc:sldMkLst>
          <pc:docMk/>
          <pc:sldMk cId="2856627776" sldId="263"/>
        </pc:sldMkLst>
        <pc:spChg chg="mod">
          <ac:chgData name="Jonas Westerholm" userId="3246c170-62c4-4f57-86e2-dc11af8d2b45" providerId="ADAL" clId="{49014011-7044-4A33-8F21-E62D4F9CB377}" dt="2023-08-24T07:15:44.959" v="99" actId="2711"/>
          <ac:spMkLst>
            <pc:docMk/>
            <pc:sldMk cId="2856627776" sldId="263"/>
            <ac:spMk id="4" creationId="{00000000-0000-0000-0000-000000000000}"/>
          </ac:spMkLst>
        </pc:spChg>
        <pc:spChg chg="mod">
          <ac:chgData name="Jonas Westerholm" userId="3246c170-62c4-4f57-86e2-dc11af8d2b45" providerId="ADAL" clId="{49014011-7044-4A33-8F21-E62D4F9CB377}" dt="2023-08-24T07:15:56.719" v="100" actId="2711"/>
          <ac:spMkLst>
            <pc:docMk/>
            <pc:sldMk cId="2856627776" sldId="263"/>
            <ac:spMk id="5" creationId="{00000000-0000-0000-0000-000000000000}"/>
          </ac:spMkLst>
        </pc:spChg>
      </pc:sldChg>
      <pc:sldChg chg="modSp mod modTransition setBg">
        <pc:chgData name="Jonas Westerholm" userId="3246c170-62c4-4f57-86e2-dc11af8d2b45" providerId="ADAL" clId="{49014011-7044-4A33-8F21-E62D4F9CB377}" dt="2023-08-24T07:16:06.260" v="101"/>
        <pc:sldMkLst>
          <pc:docMk/>
          <pc:sldMk cId="3511881806" sldId="264"/>
        </pc:sldMkLst>
        <pc:spChg chg="mod">
          <ac:chgData name="Jonas Westerholm" userId="3246c170-62c4-4f57-86e2-dc11af8d2b45" providerId="ADAL" clId="{49014011-7044-4A33-8F21-E62D4F9CB377}" dt="2023-08-24T07:15:29.565" v="98" actId="2711"/>
          <ac:spMkLst>
            <pc:docMk/>
            <pc:sldMk cId="3511881806" sldId="264"/>
            <ac:spMk id="4" creationId="{00000000-0000-0000-0000-000000000000}"/>
          </ac:spMkLst>
        </pc:spChg>
      </pc:sldChg>
      <pc:sldChg chg="modSp modTransition setBg">
        <pc:chgData name="Jonas Westerholm" userId="3246c170-62c4-4f57-86e2-dc11af8d2b45" providerId="ADAL" clId="{49014011-7044-4A33-8F21-E62D4F9CB377}" dt="2023-08-24T07:16:06.260" v="101"/>
        <pc:sldMkLst>
          <pc:docMk/>
          <pc:sldMk cId="1928085221" sldId="266"/>
        </pc:sldMkLst>
        <pc:spChg chg="mod">
          <ac:chgData name="Jonas Westerholm" userId="3246c170-62c4-4f57-86e2-dc11af8d2b45" providerId="ADAL" clId="{49014011-7044-4A33-8F21-E62D4F9CB377}" dt="2023-08-24T07:13:57.797" v="85" actId="2711"/>
          <ac:spMkLst>
            <pc:docMk/>
            <pc:sldMk cId="1928085221" sldId="266"/>
            <ac:spMk id="3" creationId="{00000000-0000-0000-0000-000000000000}"/>
          </ac:spMkLst>
        </pc:spChg>
        <pc:spChg chg="mod">
          <ac:chgData name="Jonas Westerholm" userId="3246c170-62c4-4f57-86e2-dc11af8d2b45" providerId="ADAL" clId="{49014011-7044-4A33-8F21-E62D4F9CB377}" dt="2023-08-24T07:14:04.328" v="86" actId="108"/>
          <ac:spMkLst>
            <pc:docMk/>
            <pc:sldMk cId="1928085221" sldId="266"/>
            <ac:spMk id="4" creationId="{00000000-0000-0000-0000-000000000000}"/>
          </ac:spMkLst>
        </pc:spChg>
      </pc:sldChg>
      <pc:sldChg chg="modSp mod modTransition setBg">
        <pc:chgData name="Jonas Westerholm" userId="3246c170-62c4-4f57-86e2-dc11af8d2b45" providerId="ADAL" clId="{49014011-7044-4A33-8F21-E62D4F9CB377}" dt="2023-08-24T07:16:06.260" v="101"/>
        <pc:sldMkLst>
          <pc:docMk/>
          <pc:sldMk cId="3180072286" sldId="267"/>
        </pc:sldMkLst>
        <pc:spChg chg="mod">
          <ac:chgData name="Jonas Westerholm" userId="3246c170-62c4-4f57-86e2-dc11af8d2b45" providerId="ADAL" clId="{49014011-7044-4A33-8F21-E62D4F9CB377}" dt="2023-08-24T07:08:15.837" v="36" actId="2711"/>
          <ac:spMkLst>
            <pc:docMk/>
            <pc:sldMk cId="3180072286" sldId="267"/>
            <ac:spMk id="2" creationId="{00000000-0000-0000-0000-000000000000}"/>
          </ac:spMkLst>
        </pc:spChg>
        <pc:graphicFrameChg chg="mod">
          <ac:chgData name="Jonas Westerholm" userId="3246c170-62c4-4f57-86e2-dc11af8d2b45" providerId="ADAL" clId="{49014011-7044-4A33-8F21-E62D4F9CB377}" dt="2023-08-24T07:08:54.366" v="43"/>
          <ac:graphicFrameMkLst>
            <pc:docMk/>
            <pc:sldMk cId="3180072286" sldId="267"/>
            <ac:graphicFrameMk id="4" creationId="{00000000-0000-0000-0000-000000000000}"/>
          </ac:graphicFrameMkLst>
        </pc:graphicFrameChg>
      </pc:sldChg>
      <pc:sldChg chg="addSp delSp modSp mod modTransition setBg">
        <pc:chgData name="Jonas Westerholm" userId="3246c170-62c4-4f57-86e2-dc11af8d2b45" providerId="ADAL" clId="{49014011-7044-4A33-8F21-E62D4F9CB377}" dt="2023-08-24T07:16:06.260" v="101"/>
        <pc:sldMkLst>
          <pc:docMk/>
          <pc:sldMk cId="1998831373" sldId="268"/>
        </pc:sldMkLst>
        <pc:spChg chg="mod">
          <ac:chgData name="Jonas Westerholm" userId="3246c170-62c4-4f57-86e2-dc11af8d2b45" providerId="ADAL" clId="{49014011-7044-4A33-8F21-E62D4F9CB377}" dt="2023-08-24T07:14:32.907" v="90" actId="1076"/>
          <ac:spMkLst>
            <pc:docMk/>
            <pc:sldMk cId="1998831373" sldId="268"/>
            <ac:spMk id="2" creationId="{00000000-0000-0000-0000-000000000000}"/>
          </ac:spMkLst>
        </pc:spChg>
        <pc:spChg chg="del mod">
          <ac:chgData name="Jonas Westerholm" userId="3246c170-62c4-4f57-86e2-dc11af8d2b45" providerId="ADAL" clId="{49014011-7044-4A33-8F21-E62D4F9CB377}" dt="2023-08-24T07:05:21.581" v="21" actId="478"/>
          <ac:spMkLst>
            <pc:docMk/>
            <pc:sldMk cId="1998831373" sldId="268"/>
            <ac:spMk id="4" creationId="{00000000-0000-0000-0000-000000000000}"/>
          </ac:spMkLst>
        </pc:spChg>
        <pc:spChg chg="add del mod">
          <ac:chgData name="Jonas Westerholm" userId="3246c170-62c4-4f57-86e2-dc11af8d2b45" providerId="ADAL" clId="{49014011-7044-4A33-8F21-E62D4F9CB377}" dt="2023-08-24T07:14:27.038" v="88" actId="478"/>
          <ac:spMkLst>
            <pc:docMk/>
            <pc:sldMk cId="1998831373" sldId="268"/>
            <ac:spMk id="6" creationId="{BD4B3E81-144B-B942-F1E3-9A2B8F410E7C}"/>
          </ac:spMkLst>
        </pc:spChg>
        <pc:picChg chg="mod">
          <ac:chgData name="Jonas Westerholm" userId="3246c170-62c4-4f57-86e2-dc11af8d2b45" providerId="ADAL" clId="{49014011-7044-4A33-8F21-E62D4F9CB377}" dt="2023-08-24T07:14:39.702" v="92" actId="1076"/>
          <ac:picMkLst>
            <pc:docMk/>
            <pc:sldMk cId="1998831373" sldId="268"/>
            <ac:picMk id="5" creationId="{00000000-0000-0000-0000-000000000000}"/>
          </ac:picMkLst>
        </pc:picChg>
      </pc:sldChg>
      <pc:sldChg chg="modSp mod modTransition modAnim">
        <pc:chgData name="Jonas Westerholm" userId="3246c170-62c4-4f57-86e2-dc11af8d2b45" providerId="ADAL" clId="{49014011-7044-4A33-8F21-E62D4F9CB377}" dt="2023-08-24T07:19:03.300" v="108"/>
        <pc:sldMkLst>
          <pc:docMk/>
          <pc:sldMk cId="157775259" sldId="323"/>
        </pc:sldMkLst>
        <pc:spChg chg="mod">
          <ac:chgData name="Jonas Westerholm" userId="3246c170-62c4-4f57-86e2-dc11af8d2b45" providerId="ADAL" clId="{49014011-7044-4A33-8F21-E62D4F9CB377}" dt="2023-08-24T07:02:11.866" v="2" actId="207"/>
          <ac:spMkLst>
            <pc:docMk/>
            <pc:sldMk cId="157775259" sldId="323"/>
            <ac:spMk id="2" creationId="{5096EE61-3D6D-C320-EC9F-84ABB6C6D5E8}"/>
          </ac:spMkLst>
        </pc:spChg>
        <pc:spChg chg="mod">
          <ac:chgData name="Jonas Westerholm" userId="3246c170-62c4-4f57-86e2-dc11af8d2b45" providerId="ADAL" clId="{49014011-7044-4A33-8F21-E62D4F9CB377}" dt="2023-08-24T07:02:11.866" v="2" actId="207"/>
          <ac:spMkLst>
            <pc:docMk/>
            <pc:sldMk cId="157775259" sldId="323"/>
            <ac:spMk id="4" creationId="{00D62018-499A-86E2-7D65-C4C6711E9361}"/>
          </ac:spMkLst>
        </pc:spChg>
        <pc:spChg chg="mod">
          <ac:chgData name="Jonas Westerholm" userId="3246c170-62c4-4f57-86e2-dc11af8d2b45" providerId="ADAL" clId="{49014011-7044-4A33-8F21-E62D4F9CB377}" dt="2023-08-24T07:02:11.866" v="2" actId="207"/>
          <ac:spMkLst>
            <pc:docMk/>
            <pc:sldMk cId="157775259" sldId="323"/>
            <ac:spMk id="16" creationId="{D74C0E14-B2A8-435D-8CCB-0AF2D712C9FB}"/>
          </ac:spMkLst>
        </pc:spChg>
        <pc:spChg chg="mod">
          <ac:chgData name="Jonas Westerholm" userId="3246c170-62c4-4f57-86e2-dc11af8d2b45" providerId="ADAL" clId="{49014011-7044-4A33-8F21-E62D4F9CB377}" dt="2023-08-24T07:02:11.866" v="2" actId="207"/>
          <ac:spMkLst>
            <pc:docMk/>
            <pc:sldMk cId="157775259" sldId="323"/>
            <ac:spMk id="17" creationId="{7F0CD0CF-FC5A-4486-BAB2-05867A4945D7}"/>
          </ac:spMkLst>
        </pc:spChg>
        <pc:spChg chg="mod">
          <ac:chgData name="Jonas Westerholm" userId="3246c170-62c4-4f57-86e2-dc11af8d2b45" providerId="ADAL" clId="{49014011-7044-4A33-8F21-E62D4F9CB377}" dt="2023-08-24T07:02:11.866" v="2" actId="207"/>
          <ac:spMkLst>
            <pc:docMk/>
            <pc:sldMk cId="157775259" sldId="323"/>
            <ac:spMk id="18" creationId="{75CB2F87-64A2-4781-A3AB-E6A2C03779EB}"/>
          </ac:spMkLst>
        </pc:spChg>
        <pc:spChg chg="mod">
          <ac:chgData name="Jonas Westerholm" userId="3246c170-62c4-4f57-86e2-dc11af8d2b45" providerId="ADAL" clId="{49014011-7044-4A33-8F21-E62D4F9CB377}" dt="2023-08-24T07:02:11.866" v="2" actId="207"/>
          <ac:spMkLst>
            <pc:docMk/>
            <pc:sldMk cId="157775259" sldId="323"/>
            <ac:spMk id="19" creationId="{CD5DDB8D-1231-4CB8-918C-E7B7CA94E618}"/>
          </ac:spMkLst>
        </pc:spChg>
        <pc:spChg chg="mod">
          <ac:chgData name="Jonas Westerholm" userId="3246c170-62c4-4f57-86e2-dc11af8d2b45" providerId="ADAL" clId="{49014011-7044-4A33-8F21-E62D4F9CB377}" dt="2023-08-24T07:02:11.866" v="2" actId="207"/>
          <ac:spMkLst>
            <pc:docMk/>
            <pc:sldMk cId="157775259" sldId="323"/>
            <ac:spMk id="347" creationId="{00000000-0000-0000-0000-000000000000}"/>
          </ac:spMkLst>
        </pc:spChg>
        <pc:spChg chg="mod">
          <ac:chgData name="Jonas Westerholm" userId="3246c170-62c4-4f57-86e2-dc11af8d2b45" providerId="ADAL" clId="{49014011-7044-4A33-8F21-E62D4F9CB377}" dt="2023-08-24T07:02:11.866" v="2" actId="207"/>
          <ac:spMkLst>
            <pc:docMk/>
            <pc:sldMk cId="157775259" sldId="323"/>
            <ac:spMk id="370" creationId="{00000000-0000-0000-0000-000000000000}"/>
          </ac:spMkLst>
        </pc:spChg>
      </pc:sldChg>
      <pc:sldChg chg="modSp add mod modTransition">
        <pc:chgData name="Jonas Westerholm" userId="3246c170-62c4-4f57-86e2-dc11af8d2b45" providerId="ADAL" clId="{49014011-7044-4A33-8F21-E62D4F9CB377}" dt="2023-08-24T07:16:06.260" v="101"/>
        <pc:sldMkLst>
          <pc:docMk/>
          <pc:sldMk cId="191571189" sldId="324"/>
        </pc:sldMkLst>
        <pc:picChg chg="mod">
          <ac:chgData name="Jonas Westerholm" userId="3246c170-62c4-4f57-86e2-dc11af8d2b45" providerId="ADAL" clId="{49014011-7044-4A33-8F21-E62D4F9CB377}" dt="2023-08-24T07:13:29.206" v="81" actId="1076"/>
          <ac:picMkLst>
            <pc:docMk/>
            <pc:sldMk cId="191571189" sldId="324"/>
            <ac:picMk id="18" creationId="{AECA70E4-E31F-EE7B-41AF-22E640A132C5}"/>
          </ac:picMkLst>
        </pc:picChg>
        <pc:picChg chg="mod">
          <ac:chgData name="Jonas Westerholm" userId="3246c170-62c4-4f57-86e2-dc11af8d2b45" providerId="ADAL" clId="{49014011-7044-4A33-8F21-E62D4F9CB377}" dt="2023-08-24T07:13:27.736" v="80" actId="1076"/>
          <ac:picMkLst>
            <pc:docMk/>
            <pc:sldMk cId="191571189" sldId="324"/>
            <ac:picMk id="20" creationId="{A028A824-E609-360F-6379-138F2B155DEA}"/>
          </ac:picMkLst>
        </pc:picChg>
        <pc:picChg chg="mod">
          <ac:chgData name="Jonas Westerholm" userId="3246c170-62c4-4f57-86e2-dc11af8d2b45" providerId="ADAL" clId="{49014011-7044-4A33-8F21-E62D4F9CB377}" dt="2023-08-24T07:13:17.918" v="77" actId="1076"/>
          <ac:picMkLst>
            <pc:docMk/>
            <pc:sldMk cId="191571189" sldId="324"/>
            <ac:picMk id="21" creationId="{F8E85214-C91A-684B-2C06-083EBE0F6311}"/>
          </ac:picMkLst>
        </pc:picChg>
        <pc:picChg chg="mod">
          <ac:chgData name="Jonas Westerholm" userId="3246c170-62c4-4f57-86e2-dc11af8d2b45" providerId="ADAL" clId="{49014011-7044-4A33-8F21-E62D4F9CB377}" dt="2023-08-24T07:13:09.436" v="75" actId="1076"/>
          <ac:picMkLst>
            <pc:docMk/>
            <pc:sldMk cId="191571189" sldId="324"/>
            <ac:picMk id="22" creationId="{BB0971C3-953D-6B5B-AF00-30C6FC4749F9}"/>
          </ac:picMkLst>
        </pc:picChg>
        <pc:picChg chg="mod">
          <ac:chgData name="Jonas Westerholm" userId="3246c170-62c4-4f57-86e2-dc11af8d2b45" providerId="ADAL" clId="{49014011-7044-4A33-8F21-E62D4F9CB377}" dt="2023-08-24T07:13:22.306" v="78" actId="1076"/>
          <ac:picMkLst>
            <pc:docMk/>
            <pc:sldMk cId="191571189" sldId="324"/>
            <ac:picMk id="24" creationId="{F096DB6F-A3DD-7394-3F5B-ED14F7E6DD76}"/>
          </ac:picMkLst>
        </pc:picChg>
        <pc:picChg chg="mod">
          <ac:chgData name="Jonas Westerholm" userId="3246c170-62c4-4f57-86e2-dc11af8d2b45" providerId="ADAL" clId="{49014011-7044-4A33-8F21-E62D4F9CB377}" dt="2023-08-24T07:13:31.403" v="82" actId="1076"/>
          <ac:picMkLst>
            <pc:docMk/>
            <pc:sldMk cId="191571189" sldId="324"/>
            <ac:picMk id="25" creationId="{A1CF8D2F-7614-6F43-EDD3-B7E3217387D2}"/>
          </ac:picMkLst>
        </pc:picChg>
      </pc:sldChg>
      <pc:sldMasterChg chg="setBg modSldLayout">
        <pc:chgData name="Jonas Westerholm" userId="3246c170-62c4-4f57-86e2-dc11af8d2b45" providerId="ADAL" clId="{49014011-7044-4A33-8F21-E62D4F9CB377}" dt="2023-08-24T07:03:24.580" v="8"/>
        <pc:sldMasterMkLst>
          <pc:docMk/>
          <pc:sldMasterMk cId="670968363" sldId="2147483691"/>
        </pc:sldMasterMkLst>
        <pc:sldLayoutChg chg="setBg">
          <pc:chgData name="Jonas Westerholm" userId="3246c170-62c4-4f57-86e2-dc11af8d2b45" providerId="ADAL" clId="{49014011-7044-4A33-8F21-E62D4F9CB377}" dt="2023-08-24T07:03:24.580" v="8"/>
          <pc:sldLayoutMkLst>
            <pc:docMk/>
            <pc:sldMasterMk cId="670968363" sldId="2147483691"/>
            <pc:sldLayoutMk cId="2195043296" sldId="2147483692"/>
          </pc:sldLayoutMkLst>
        </pc:sldLayoutChg>
        <pc:sldLayoutChg chg="setBg">
          <pc:chgData name="Jonas Westerholm" userId="3246c170-62c4-4f57-86e2-dc11af8d2b45" providerId="ADAL" clId="{49014011-7044-4A33-8F21-E62D4F9CB377}" dt="2023-08-24T07:03:24.580" v="8"/>
          <pc:sldLayoutMkLst>
            <pc:docMk/>
            <pc:sldMasterMk cId="670968363" sldId="2147483691"/>
            <pc:sldLayoutMk cId="230145850" sldId="2147483693"/>
          </pc:sldLayoutMkLst>
        </pc:sldLayoutChg>
        <pc:sldLayoutChg chg="setBg">
          <pc:chgData name="Jonas Westerholm" userId="3246c170-62c4-4f57-86e2-dc11af8d2b45" providerId="ADAL" clId="{49014011-7044-4A33-8F21-E62D4F9CB377}" dt="2023-08-24T07:03:24.580" v="8"/>
          <pc:sldLayoutMkLst>
            <pc:docMk/>
            <pc:sldMasterMk cId="670968363" sldId="2147483691"/>
            <pc:sldLayoutMk cId="2823166929" sldId="2147483694"/>
          </pc:sldLayoutMkLst>
        </pc:sldLayoutChg>
        <pc:sldLayoutChg chg="setBg">
          <pc:chgData name="Jonas Westerholm" userId="3246c170-62c4-4f57-86e2-dc11af8d2b45" providerId="ADAL" clId="{49014011-7044-4A33-8F21-E62D4F9CB377}" dt="2023-08-24T07:03:24.580" v="8"/>
          <pc:sldLayoutMkLst>
            <pc:docMk/>
            <pc:sldMasterMk cId="670968363" sldId="2147483691"/>
            <pc:sldLayoutMk cId="2748838927" sldId="2147483695"/>
          </pc:sldLayoutMkLst>
        </pc:sldLayoutChg>
        <pc:sldLayoutChg chg="setBg">
          <pc:chgData name="Jonas Westerholm" userId="3246c170-62c4-4f57-86e2-dc11af8d2b45" providerId="ADAL" clId="{49014011-7044-4A33-8F21-E62D4F9CB377}" dt="2023-08-24T07:03:24.580" v="8"/>
          <pc:sldLayoutMkLst>
            <pc:docMk/>
            <pc:sldMasterMk cId="670968363" sldId="2147483691"/>
            <pc:sldLayoutMk cId="446532142" sldId="2147483696"/>
          </pc:sldLayoutMkLst>
        </pc:sldLayoutChg>
        <pc:sldLayoutChg chg="setBg">
          <pc:chgData name="Jonas Westerholm" userId="3246c170-62c4-4f57-86e2-dc11af8d2b45" providerId="ADAL" clId="{49014011-7044-4A33-8F21-E62D4F9CB377}" dt="2023-08-24T07:03:24.580" v="8"/>
          <pc:sldLayoutMkLst>
            <pc:docMk/>
            <pc:sldMasterMk cId="670968363" sldId="2147483691"/>
            <pc:sldLayoutMk cId="925462152" sldId="2147483697"/>
          </pc:sldLayoutMkLst>
        </pc:sldLayoutChg>
        <pc:sldLayoutChg chg="setBg">
          <pc:chgData name="Jonas Westerholm" userId="3246c170-62c4-4f57-86e2-dc11af8d2b45" providerId="ADAL" clId="{49014011-7044-4A33-8F21-E62D4F9CB377}" dt="2023-08-24T07:03:24.580" v="8"/>
          <pc:sldLayoutMkLst>
            <pc:docMk/>
            <pc:sldMasterMk cId="670968363" sldId="2147483691"/>
            <pc:sldLayoutMk cId="3704592683" sldId="2147483698"/>
          </pc:sldLayoutMkLst>
        </pc:sldLayoutChg>
        <pc:sldLayoutChg chg="setBg">
          <pc:chgData name="Jonas Westerholm" userId="3246c170-62c4-4f57-86e2-dc11af8d2b45" providerId="ADAL" clId="{49014011-7044-4A33-8F21-E62D4F9CB377}" dt="2023-08-24T07:03:24.580" v="8"/>
          <pc:sldLayoutMkLst>
            <pc:docMk/>
            <pc:sldMasterMk cId="670968363" sldId="2147483691"/>
            <pc:sldLayoutMk cId="3723745691" sldId="2147483699"/>
          </pc:sldLayoutMkLst>
        </pc:sldLayoutChg>
        <pc:sldLayoutChg chg="setBg">
          <pc:chgData name="Jonas Westerholm" userId="3246c170-62c4-4f57-86e2-dc11af8d2b45" providerId="ADAL" clId="{49014011-7044-4A33-8F21-E62D4F9CB377}" dt="2023-08-24T07:03:24.580" v="8"/>
          <pc:sldLayoutMkLst>
            <pc:docMk/>
            <pc:sldMasterMk cId="670968363" sldId="2147483691"/>
            <pc:sldLayoutMk cId="1735346519" sldId="2147483700"/>
          </pc:sldLayoutMkLst>
        </pc:sldLayoutChg>
        <pc:sldLayoutChg chg="setBg">
          <pc:chgData name="Jonas Westerholm" userId="3246c170-62c4-4f57-86e2-dc11af8d2b45" providerId="ADAL" clId="{49014011-7044-4A33-8F21-E62D4F9CB377}" dt="2023-08-24T07:03:24.580" v="8"/>
          <pc:sldLayoutMkLst>
            <pc:docMk/>
            <pc:sldMasterMk cId="670968363" sldId="2147483691"/>
            <pc:sldLayoutMk cId="4255960575" sldId="2147483701"/>
          </pc:sldLayoutMkLst>
        </pc:sldLayoutChg>
        <pc:sldLayoutChg chg="setBg">
          <pc:chgData name="Jonas Westerholm" userId="3246c170-62c4-4f57-86e2-dc11af8d2b45" providerId="ADAL" clId="{49014011-7044-4A33-8F21-E62D4F9CB377}" dt="2023-08-24T07:03:24.580" v="8"/>
          <pc:sldLayoutMkLst>
            <pc:docMk/>
            <pc:sldMasterMk cId="670968363" sldId="2147483691"/>
            <pc:sldLayoutMk cId="1249529451" sldId="2147483702"/>
          </pc:sldLayoutMkLst>
        </pc:sldLayoutChg>
        <pc:sldLayoutChg chg="setBg">
          <pc:chgData name="Jonas Westerholm" userId="3246c170-62c4-4f57-86e2-dc11af8d2b45" providerId="ADAL" clId="{49014011-7044-4A33-8F21-E62D4F9CB377}" dt="2023-08-24T07:03:24.580" v="8"/>
          <pc:sldLayoutMkLst>
            <pc:docMk/>
            <pc:sldMasterMk cId="670968363" sldId="2147483691"/>
            <pc:sldLayoutMk cId="1106721026" sldId="2147483703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C07EAB-8E1C-4281-9D7E-17D26E0C3559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5B0E1CA1-E581-45A0-9EAC-A0B49FD0F61C}">
      <dgm:prSet phldrT="[Text]"/>
      <dgm:spPr>
        <a:solidFill>
          <a:schemeClr val="accent1">
            <a:hueOff val="0"/>
            <a:satOff val="0"/>
            <a:lumOff val="0"/>
            <a:alpha val="70000"/>
          </a:schemeClr>
        </a:solidFill>
      </dgm:spPr>
      <dgm:t>
        <a:bodyPr/>
        <a:lstStyle/>
        <a:p>
          <a:r>
            <a:rPr lang="sv-SE" dirty="0">
              <a:latin typeface="Amasis MT Pro Black" panose="02040A04050005020304" pitchFamily="18" charset="0"/>
            </a:rPr>
            <a:t>Befolkningsökningen</a:t>
          </a:r>
        </a:p>
      </dgm:t>
    </dgm:pt>
    <dgm:pt modelId="{AC3571FD-9EF2-44B4-811A-073F0E576DD9}" type="parTrans" cxnId="{08C8C1F5-BB57-400E-8066-A408C9ABD4E5}">
      <dgm:prSet/>
      <dgm:spPr/>
      <dgm:t>
        <a:bodyPr/>
        <a:lstStyle/>
        <a:p>
          <a:endParaRPr lang="sv-SE"/>
        </a:p>
      </dgm:t>
    </dgm:pt>
    <dgm:pt modelId="{A892C129-213D-49BB-B42C-F31D893DE6E7}" type="sibTrans" cxnId="{08C8C1F5-BB57-400E-8066-A408C9ABD4E5}">
      <dgm:prSet/>
      <dgm:spPr/>
      <dgm:t>
        <a:bodyPr/>
        <a:lstStyle/>
        <a:p>
          <a:endParaRPr lang="sv-SE"/>
        </a:p>
      </dgm:t>
    </dgm:pt>
    <dgm:pt modelId="{321FAC6C-569F-43EB-A010-8C9F83DB12DC}">
      <dgm:prSet phldrT="[Text]" custT="1"/>
      <dgm:spPr>
        <a:solidFill>
          <a:schemeClr val="accent1">
            <a:hueOff val="0"/>
            <a:satOff val="0"/>
            <a:lumOff val="0"/>
            <a:alpha val="70000"/>
          </a:schemeClr>
        </a:solidFill>
      </dgm:spPr>
      <dgm:t>
        <a:bodyPr/>
        <a:lstStyle/>
        <a:p>
          <a:r>
            <a:rPr lang="sv-SE" sz="2800" kern="1200" dirty="0">
              <a:solidFill>
                <a:prstClr val="white"/>
              </a:solidFill>
              <a:latin typeface="Amasis MT Pro Black" panose="02040A04050005020304" pitchFamily="18" charset="0"/>
              <a:ea typeface="+mn-ea"/>
              <a:cs typeface="+mn-cs"/>
            </a:rPr>
            <a:t>Migration</a:t>
          </a:r>
        </a:p>
      </dgm:t>
    </dgm:pt>
    <dgm:pt modelId="{664C63DC-BEBA-4FFC-AEC9-47AA76FAFB64}" type="parTrans" cxnId="{29DB67D2-955C-41E4-8877-838D5E03432F}">
      <dgm:prSet/>
      <dgm:spPr>
        <a:ln w="34925">
          <a:tailEnd type="triangle"/>
        </a:ln>
      </dgm:spPr>
      <dgm:t>
        <a:bodyPr/>
        <a:lstStyle/>
        <a:p>
          <a:endParaRPr lang="sv-SE"/>
        </a:p>
      </dgm:t>
    </dgm:pt>
    <dgm:pt modelId="{15B470D5-3E51-44F3-ABAE-BDE1A1B58E8C}" type="sibTrans" cxnId="{29DB67D2-955C-41E4-8877-838D5E03432F}">
      <dgm:prSet/>
      <dgm:spPr/>
      <dgm:t>
        <a:bodyPr/>
        <a:lstStyle/>
        <a:p>
          <a:endParaRPr lang="sv-SE"/>
        </a:p>
      </dgm:t>
    </dgm:pt>
    <dgm:pt modelId="{54CEA3BC-F3CC-4437-8023-2AD0243B5815}">
      <dgm:prSet phldrT="[Text]" custT="1"/>
      <dgm:spPr>
        <a:solidFill>
          <a:schemeClr val="accent1">
            <a:hueOff val="0"/>
            <a:satOff val="0"/>
            <a:lumOff val="0"/>
            <a:alpha val="70000"/>
          </a:schemeClr>
        </a:solidFill>
      </dgm:spPr>
      <dgm:t>
        <a:bodyPr/>
        <a:lstStyle/>
        <a:p>
          <a:r>
            <a:rPr lang="sv-SE" sz="2800" kern="1200" dirty="0">
              <a:solidFill>
                <a:prstClr val="white"/>
              </a:solidFill>
              <a:latin typeface="Amasis MT Pro Black" panose="02040A04050005020304" pitchFamily="18" charset="0"/>
              <a:ea typeface="+mn-ea"/>
              <a:cs typeface="+mn-cs"/>
            </a:rPr>
            <a:t>Urbanisering</a:t>
          </a:r>
        </a:p>
      </dgm:t>
    </dgm:pt>
    <dgm:pt modelId="{D55FC3D9-B778-48CF-9566-6633D451485F}" type="parTrans" cxnId="{D6C4426B-13D3-44C3-9990-178685310D38}">
      <dgm:prSet/>
      <dgm:spPr>
        <a:ln w="34925">
          <a:tailEnd type="triangle"/>
        </a:ln>
      </dgm:spPr>
      <dgm:t>
        <a:bodyPr/>
        <a:lstStyle/>
        <a:p>
          <a:endParaRPr lang="sv-SE"/>
        </a:p>
      </dgm:t>
    </dgm:pt>
    <dgm:pt modelId="{F66D9006-D32B-48A2-8465-BD128C5E4C9F}" type="sibTrans" cxnId="{D6C4426B-13D3-44C3-9990-178685310D38}">
      <dgm:prSet/>
      <dgm:spPr/>
      <dgm:t>
        <a:bodyPr/>
        <a:lstStyle/>
        <a:p>
          <a:endParaRPr lang="sv-SE"/>
        </a:p>
      </dgm:t>
    </dgm:pt>
    <dgm:pt modelId="{68CB61FD-3063-4FC0-B5E2-59D5F6B48425}" type="pres">
      <dgm:prSet presAssocID="{C6C07EAB-8E1C-4281-9D7E-17D26E0C355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B2990C0-7822-4FAF-BDC4-B13D551B701B}" type="pres">
      <dgm:prSet presAssocID="{5B0E1CA1-E581-45A0-9EAC-A0B49FD0F61C}" presName="root1" presStyleCnt="0"/>
      <dgm:spPr/>
    </dgm:pt>
    <dgm:pt modelId="{22ED6E2F-A683-47E9-BB5F-A25D1ABE561B}" type="pres">
      <dgm:prSet presAssocID="{5B0E1CA1-E581-45A0-9EAC-A0B49FD0F61C}" presName="LevelOneTextNode" presStyleLbl="node0" presStyleIdx="0" presStyleCnt="1">
        <dgm:presLayoutVars>
          <dgm:chPref val="3"/>
        </dgm:presLayoutVars>
      </dgm:prSet>
      <dgm:spPr/>
    </dgm:pt>
    <dgm:pt modelId="{1072D544-F69D-4364-935F-0AFA6841F0FA}" type="pres">
      <dgm:prSet presAssocID="{5B0E1CA1-E581-45A0-9EAC-A0B49FD0F61C}" presName="level2hierChild" presStyleCnt="0"/>
      <dgm:spPr/>
    </dgm:pt>
    <dgm:pt modelId="{53502A64-FC0E-4039-A697-750D861EC7E3}" type="pres">
      <dgm:prSet presAssocID="{664C63DC-BEBA-4FFC-AEC9-47AA76FAFB64}" presName="conn2-1" presStyleLbl="parChTrans1D2" presStyleIdx="0" presStyleCnt="2"/>
      <dgm:spPr/>
    </dgm:pt>
    <dgm:pt modelId="{7A3DA960-426E-4621-8F3A-694C2CC98795}" type="pres">
      <dgm:prSet presAssocID="{664C63DC-BEBA-4FFC-AEC9-47AA76FAFB64}" presName="connTx" presStyleLbl="parChTrans1D2" presStyleIdx="0" presStyleCnt="2"/>
      <dgm:spPr/>
    </dgm:pt>
    <dgm:pt modelId="{EB7CB3E6-E7C8-48B0-B823-24C8F239FE84}" type="pres">
      <dgm:prSet presAssocID="{321FAC6C-569F-43EB-A010-8C9F83DB12DC}" presName="root2" presStyleCnt="0"/>
      <dgm:spPr/>
    </dgm:pt>
    <dgm:pt modelId="{071BC761-8448-4820-BAD6-6F3CBE8BD8F0}" type="pres">
      <dgm:prSet presAssocID="{321FAC6C-569F-43EB-A010-8C9F83DB12DC}" presName="LevelTwoTextNode" presStyleLbl="node2" presStyleIdx="0" presStyleCnt="2">
        <dgm:presLayoutVars>
          <dgm:chPref val="3"/>
        </dgm:presLayoutVars>
      </dgm:prSet>
      <dgm:spPr/>
    </dgm:pt>
    <dgm:pt modelId="{D1F09FD8-8913-4B9C-A0D8-D6FD14E9C3C3}" type="pres">
      <dgm:prSet presAssocID="{321FAC6C-569F-43EB-A010-8C9F83DB12DC}" presName="level3hierChild" presStyleCnt="0"/>
      <dgm:spPr/>
    </dgm:pt>
    <dgm:pt modelId="{A357E7B9-8390-41DA-94E8-1AEDFBFBFD2D}" type="pres">
      <dgm:prSet presAssocID="{D55FC3D9-B778-48CF-9566-6633D451485F}" presName="conn2-1" presStyleLbl="parChTrans1D2" presStyleIdx="1" presStyleCnt="2"/>
      <dgm:spPr/>
    </dgm:pt>
    <dgm:pt modelId="{1F7C2D29-7956-430B-AA31-630F80C0F358}" type="pres">
      <dgm:prSet presAssocID="{D55FC3D9-B778-48CF-9566-6633D451485F}" presName="connTx" presStyleLbl="parChTrans1D2" presStyleIdx="1" presStyleCnt="2"/>
      <dgm:spPr/>
    </dgm:pt>
    <dgm:pt modelId="{D87601AB-094A-4932-ACCE-FE4FB7B564EA}" type="pres">
      <dgm:prSet presAssocID="{54CEA3BC-F3CC-4437-8023-2AD0243B5815}" presName="root2" presStyleCnt="0"/>
      <dgm:spPr/>
    </dgm:pt>
    <dgm:pt modelId="{FAFC1B0F-C8D6-4D98-ABC4-AC3A5216165F}" type="pres">
      <dgm:prSet presAssocID="{54CEA3BC-F3CC-4437-8023-2AD0243B5815}" presName="LevelTwoTextNode" presStyleLbl="node2" presStyleIdx="1" presStyleCnt="2">
        <dgm:presLayoutVars>
          <dgm:chPref val="3"/>
        </dgm:presLayoutVars>
      </dgm:prSet>
      <dgm:spPr/>
    </dgm:pt>
    <dgm:pt modelId="{C9BE0BA7-46BB-4B6B-A751-C7273593FB74}" type="pres">
      <dgm:prSet presAssocID="{54CEA3BC-F3CC-4437-8023-2AD0243B5815}" presName="level3hierChild" presStyleCnt="0"/>
      <dgm:spPr/>
    </dgm:pt>
  </dgm:ptLst>
  <dgm:cxnLst>
    <dgm:cxn modelId="{1393D209-CE89-4FE8-9539-3F87A42A8896}" type="presOf" srcId="{C6C07EAB-8E1C-4281-9D7E-17D26E0C3559}" destId="{68CB61FD-3063-4FC0-B5E2-59D5F6B48425}" srcOrd="0" destOrd="0" presId="urn:microsoft.com/office/officeart/2005/8/layout/hierarchy2"/>
    <dgm:cxn modelId="{B46D063B-608C-4C73-956E-A07D75C818B3}" type="presOf" srcId="{321FAC6C-569F-43EB-A010-8C9F83DB12DC}" destId="{071BC761-8448-4820-BAD6-6F3CBE8BD8F0}" srcOrd="0" destOrd="0" presId="urn:microsoft.com/office/officeart/2005/8/layout/hierarchy2"/>
    <dgm:cxn modelId="{507F1C5B-587D-4813-8B97-1027530A5D0B}" type="presOf" srcId="{D55FC3D9-B778-48CF-9566-6633D451485F}" destId="{A357E7B9-8390-41DA-94E8-1AEDFBFBFD2D}" srcOrd="0" destOrd="0" presId="urn:microsoft.com/office/officeart/2005/8/layout/hierarchy2"/>
    <dgm:cxn modelId="{22350D4A-EBCE-48E9-A4B9-A30DA3ED499C}" type="presOf" srcId="{664C63DC-BEBA-4FFC-AEC9-47AA76FAFB64}" destId="{7A3DA960-426E-4621-8F3A-694C2CC98795}" srcOrd="1" destOrd="0" presId="urn:microsoft.com/office/officeart/2005/8/layout/hierarchy2"/>
    <dgm:cxn modelId="{D6C4426B-13D3-44C3-9990-178685310D38}" srcId="{5B0E1CA1-E581-45A0-9EAC-A0B49FD0F61C}" destId="{54CEA3BC-F3CC-4437-8023-2AD0243B5815}" srcOrd="1" destOrd="0" parTransId="{D55FC3D9-B778-48CF-9566-6633D451485F}" sibTransId="{F66D9006-D32B-48A2-8465-BD128C5E4C9F}"/>
    <dgm:cxn modelId="{AD135753-7D4A-4880-9C1B-10EEFCFFB8E6}" type="presOf" srcId="{D55FC3D9-B778-48CF-9566-6633D451485F}" destId="{1F7C2D29-7956-430B-AA31-630F80C0F358}" srcOrd="1" destOrd="0" presId="urn:microsoft.com/office/officeart/2005/8/layout/hierarchy2"/>
    <dgm:cxn modelId="{29DB67D2-955C-41E4-8877-838D5E03432F}" srcId="{5B0E1CA1-E581-45A0-9EAC-A0B49FD0F61C}" destId="{321FAC6C-569F-43EB-A010-8C9F83DB12DC}" srcOrd="0" destOrd="0" parTransId="{664C63DC-BEBA-4FFC-AEC9-47AA76FAFB64}" sibTransId="{15B470D5-3E51-44F3-ABAE-BDE1A1B58E8C}"/>
    <dgm:cxn modelId="{F7E0BAD7-C418-49AE-8E0A-CCC21F2C613D}" type="presOf" srcId="{54CEA3BC-F3CC-4437-8023-2AD0243B5815}" destId="{FAFC1B0F-C8D6-4D98-ABC4-AC3A5216165F}" srcOrd="0" destOrd="0" presId="urn:microsoft.com/office/officeart/2005/8/layout/hierarchy2"/>
    <dgm:cxn modelId="{C01573E8-FF06-446A-A5E9-0DAE80489414}" type="presOf" srcId="{5B0E1CA1-E581-45A0-9EAC-A0B49FD0F61C}" destId="{22ED6E2F-A683-47E9-BB5F-A25D1ABE561B}" srcOrd="0" destOrd="0" presId="urn:microsoft.com/office/officeart/2005/8/layout/hierarchy2"/>
    <dgm:cxn modelId="{F022FAF4-4609-4927-85F4-BFDCA12DE7D6}" type="presOf" srcId="{664C63DC-BEBA-4FFC-AEC9-47AA76FAFB64}" destId="{53502A64-FC0E-4039-A697-750D861EC7E3}" srcOrd="0" destOrd="0" presId="urn:microsoft.com/office/officeart/2005/8/layout/hierarchy2"/>
    <dgm:cxn modelId="{08C8C1F5-BB57-400E-8066-A408C9ABD4E5}" srcId="{C6C07EAB-8E1C-4281-9D7E-17D26E0C3559}" destId="{5B0E1CA1-E581-45A0-9EAC-A0B49FD0F61C}" srcOrd="0" destOrd="0" parTransId="{AC3571FD-9EF2-44B4-811A-073F0E576DD9}" sibTransId="{A892C129-213D-49BB-B42C-F31D893DE6E7}"/>
    <dgm:cxn modelId="{E9D6772C-5649-486C-B334-C948795EBC3E}" type="presParOf" srcId="{68CB61FD-3063-4FC0-B5E2-59D5F6B48425}" destId="{3B2990C0-7822-4FAF-BDC4-B13D551B701B}" srcOrd="0" destOrd="0" presId="urn:microsoft.com/office/officeart/2005/8/layout/hierarchy2"/>
    <dgm:cxn modelId="{266DE48C-A8C8-4AC6-9469-F4A8A6E7766A}" type="presParOf" srcId="{3B2990C0-7822-4FAF-BDC4-B13D551B701B}" destId="{22ED6E2F-A683-47E9-BB5F-A25D1ABE561B}" srcOrd="0" destOrd="0" presId="urn:microsoft.com/office/officeart/2005/8/layout/hierarchy2"/>
    <dgm:cxn modelId="{43020054-2C2B-431E-91E2-A89DBF66000E}" type="presParOf" srcId="{3B2990C0-7822-4FAF-BDC4-B13D551B701B}" destId="{1072D544-F69D-4364-935F-0AFA6841F0FA}" srcOrd="1" destOrd="0" presId="urn:microsoft.com/office/officeart/2005/8/layout/hierarchy2"/>
    <dgm:cxn modelId="{147B0863-1E1F-467F-9CCE-8BD90519C891}" type="presParOf" srcId="{1072D544-F69D-4364-935F-0AFA6841F0FA}" destId="{53502A64-FC0E-4039-A697-750D861EC7E3}" srcOrd="0" destOrd="0" presId="urn:microsoft.com/office/officeart/2005/8/layout/hierarchy2"/>
    <dgm:cxn modelId="{C0F4D2A5-04ED-45BA-BCD5-B54849D4D812}" type="presParOf" srcId="{53502A64-FC0E-4039-A697-750D861EC7E3}" destId="{7A3DA960-426E-4621-8F3A-694C2CC98795}" srcOrd="0" destOrd="0" presId="urn:microsoft.com/office/officeart/2005/8/layout/hierarchy2"/>
    <dgm:cxn modelId="{D339BD96-6904-4582-BF12-6824E6308FDE}" type="presParOf" srcId="{1072D544-F69D-4364-935F-0AFA6841F0FA}" destId="{EB7CB3E6-E7C8-48B0-B823-24C8F239FE84}" srcOrd="1" destOrd="0" presId="urn:microsoft.com/office/officeart/2005/8/layout/hierarchy2"/>
    <dgm:cxn modelId="{52FA248F-7557-47FD-90DD-F9DCA4D7F006}" type="presParOf" srcId="{EB7CB3E6-E7C8-48B0-B823-24C8F239FE84}" destId="{071BC761-8448-4820-BAD6-6F3CBE8BD8F0}" srcOrd="0" destOrd="0" presId="urn:microsoft.com/office/officeart/2005/8/layout/hierarchy2"/>
    <dgm:cxn modelId="{8AFFC266-2989-45FD-9100-0BAC3C508607}" type="presParOf" srcId="{EB7CB3E6-E7C8-48B0-B823-24C8F239FE84}" destId="{D1F09FD8-8913-4B9C-A0D8-D6FD14E9C3C3}" srcOrd="1" destOrd="0" presId="urn:microsoft.com/office/officeart/2005/8/layout/hierarchy2"/>
    <dgm:cxn modelId="{38BCEB0C-3773-4B50-A198-6C85F4BB1FC3}" type="presParOf" srcId="{1072D544-F69D-4364-935F-0AFA6841F0FA}" destId="{A357E7B9-8390-41DA-94E8-1AEDFBFBFD2D}" srcOrd="2" destOrd="0" presId="urn:microsoft.com/office/officeart/2005/8/layout/hierarchy2"/>
    <dgm:cxn modelId="{C24CF77B-2045-4153-AF2B-B0CC40E94776}" type="presParOf" srcId="{A357E7B9-8390-41DA-94E8-1AEDFBFBFD2D}" destId="{1F7C2D29-7956-430B-AA31-630F80C0F358}" srcOrd="0" destOrd="0" presId="urn:microsoft.com/office/officeart/2005/8/layout/hierarchy2"/>
    <dgm:cxn modelId="{3695A763-69D7-49E9-A14A-3BD8AB225086}" type="presParOf" srcId="{1072D544-F69D-4364-935F-0AFA6841F0FA}" destId="{D87601AB-094A-4932-ACCE-FE4FB7B564EA}" srcOrd="3" destOrd="0" presId="urn:microsoft.com/office/officeart/2005/8/layout/hierarchy2"/>
    <dgm:cxn modelId="{087DD80D-BF04-400C-8C43-5D41E232803E}" type="presParOf" srcId="{D87601AB-094A-4932-ACCE-FE4FB7B564EA}" destId="{FAFC1B0F-C8D6-4D98-ABC4-AC3A5216165F}" srcOrd="0" destOrd="0" presId="urn:microsoft.com/office/officeart/2005/8/layout/hierarchy2"/>
    <dgm:cxn modelId="{1BAEC71C-95F9-4193-9E28-2E660BED2B41}" type="presParOf" srcId="{D87601AB-094A-4932-ACCE-FE4FB7B564EA}" destId="{C9BE0BA7-46BB-4B6B-A751-C7273593FB7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ED6E2F-A683-47E9-BB5F-A25D1ABE561B}">
      <dsp:nvSpPr>
        <dsp:cNvPr id="0" name=""/>
        <dsp:cNvSpPr/>
      </dsp:nvSpPr>
      <dsp:spPr>
        <a:xfrm>
          <a:off x="403338" y="1164322"/>
          <a:ext cx="4045384" cy="20226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 val="7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800" kern="1200" dirty="0">
              <a:latin typeface="Amasis MT Pro Black" panose="02040A04050005020304" pitchFamily="18" charset="0"/>
            </a:rPr>
            <a:t>Befolkningsökningen</a:t>
          </a:r>
        </a:p>
      </dsp:txBody>
      <dsp:txXfrm>
        <a:off x="462581" y="1223565"/>
        <a:ext cx="3926898" cy="1904206"/>
      </dsp:txXfrm>
    </dsp:sp>
    <dsp:sp modelId="{53502A64-FC0E-4039-A697-750D861EC7E3}">
      <dsp:nvSpPr>
        <dsp:cNvPr id="0" name=""/>
        <dsp:cNvSpPr/>
      </dsp:nvSpPr>
      <dsp:spPr>
        <a:xfrm rot="19457599">
          <a:off x="4261418" y="1552309"/>
          <a:ext cx="1992762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1992762" y="41835"/>
              </a:lnTo>
            </a:path>
          </a:pathLst>
        </a:custGeom>
        <a:noFill/>
        <a:ln w="34925" cap="flat" cmpd="sng" algn="ctr">
          <a:solidFill>
            <a:scrgbClr r="0" g="0" b="0"/>
          </a:solidFill>
          <a:prstDash val="solid"/>
          <a:miter lim="800000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700" kern="1200"/>
        </a:p>
      </dsp:txBody>
      <dsp:txXfrm>
        <a:off x="5207980" y="1544325"/>
        <a:ext cx="99638" cy="99638"/>
      </dsp:txXfrm>
    </dsp:sp>
    <dsp:sp modelId="{071BC761-8448-4820-BAD6-6F3CBE8BD8F0}">
      <dsp:nvSpPr>
        <dsp:cNvPr id="0" name=""/>
        <dsp:cNvSpPr/>
      </dsp:nvSpPr>
      <dsp:spPr>
        <a:xfrm>
          <a:off x="6066876" y="1274"/>
          <a:ext cx="4045384" cy="20226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 val="7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800" kern="1200" dirty="0">
              <a:solidFill>
                <a:prstClr val="white"/>
              </a:solidFill>
              <a:latin typeface="Amasis MT Pro Black" panose="02040A04050005020304" pitchFamily="18" charset="0"/>
              <a:ea typeface="+mn-ea"/>
              <a:cs typeface="+mn-cs"/>
            </a:rPr>
            <a:t>Migration</a:t>
          </a:r>
        </a:p>
      </dsp:txBody>
      <dsp:txXfrm>
        <a:off x="6126119" y="60517"/>
        <a:ext cx="3926898" cy="1904206"/>
      </dsp:txXfrm>
    </dsp:sp>
    <dsp:sp modelId="{A357E7B9-8390-41DA-94E8-1AEDFBFBFD2D}">
      <dsp:nvSpPr>
        <dsp:cNvPr id="0" name=""/>
        <dsp:cNvSpPr/>
      </dsp:nvSpPr>
      <dsp:spPr>
        <a:xfrm rot="2142401">
          <a:off x="4261418" y="2715357"/>
          <a:ext cx="1992762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1992762" y="41835"/>
              </a:lnTo>
            </a:path>
          </a:pathLst>
        </a:custGeom>
        <a:noFill/>
        <a:ln w="34925" cap="flat" cmpd="sng" algn="ctr">
          <a:solidFill>
            <a:scrgbClr r="0" g="0" b="0"/>
          </a:solidFill>
          <a:prstDash val="solid"/>
          <a:miter lim="800000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700" kern="1200"/>
        </a:p>
      </dsp:txBody>
      <dsp:txXfrm>
        <a:off x="5207980" y="2707373"/>
        <a:ext cx="99638" cy="99638"/>
      </dsp:txXfrm>
    </dsp:sp>
    <dsp:sp modelId="{FAFC1B0F-C8D6-4D98-ABC4-AC3A5216165F}">
      <dsp:nvSpPr>
        <dsp:cNvPr id="0" name=""/>
        <dsp:cNvSpPr/>
      </dsp:nvSpPr>
      <dsp:spPr>
        <a:xfrm>
          <a:off x="6066876" y="2327370"/>
          <a:ext cx="4045384" cy="20226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 val="7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800" kern="1200" dirty="0">
              <a:solidFill>
                <a:prstClr val="white"/>
              </a:solidFill>
              <a:latin typeface="Amasis MT Pro Black" panose="02040A04050005020304" pitchFamily="18" charset="0"/>
              <a:ea typeface="+mn-ea"/>
              <a:cs typeface="+mn-cs"/>
            </a:rPr>
            <a:t>Urbanisering</a:t>
          </a:r>
        </a:p>
      </dsp:txBody>
      <dsp:txXfrm>
        <a:off x="6126119" y="2386613"/>
        <a:ext cx="3926898" cy="1904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EE60BC-B9CA-4DFA-BE8D-46CD6A11B1D7}" type="datetimeFigureOut">
              <a:rPr lang="en-SE" smtClean="0"/>
              <a:t>2023-08-24</a:t>
            </a:fld>
            <a:endParaRPr lang="en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47972-CE40-4ED1-82C4-B983155731B7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998855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e64af3dcd5_0_4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e64af3dcd5_0_44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2223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271B-743B-4411-A3EB-8EF4A15D05C4}" type="datetimeFigureOut">
              <a:rPr lang="sv-SE" smtClean="0"/>
              <a:t>2023-08-24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04F86-D6C3-487C-8817-7B594684F3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5043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271B-743B-4411-A3EB-8EF4A15D05C4}" type="datetimeFigureOut">
              <a:rPr lang="sv-SE" smtClean="0"/>
              <a:t>2023-08-24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04F86-D6C3-487C-8817-7B594684F3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5960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271B-743B-4411-A3EB-8EF4A15D05C4}" type="datetimeFigureOut">
              <a:rPr lang="sv-SE" smtClean="0"/>
              <a:t>2023-08-24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04F86-D6C3-487C-8817-7B594684F3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9529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271B-743B-4411-A3EB-8EF4A15D05C4}" type="datetimeFigureOut">
              <a:rPr lang="sv-SE" smtClean="0"/>
              <a:t>2023-08-24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04F86-D6C3-487C-8817-7B594684F3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6721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271B-743B-4411-A3EB-8EF4A15D05C4}" type="datetimeFigureOut">
              <a:rPr lang="sv-SE" smtClean="0"/>
              <a:t>2023-08-24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04F86-D6C3-487C-8817-7B594684F3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145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271B-743B-4411-A3EB-8EF4A15D05C4}" type="datetimeFigureOut">
              <a:rPr lang="sv-SE" smtClean="0"/>
              <a:t>2023-08-24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04F86-D6C3-487C-8817-7B594684F3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3166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271B-743B-4411-A3EB-8EF4A15D05C4}" type="datetimeFigureOut">
              <a:rPr lang="sv-SE" smtClean="0"/>
              <a:t>2023-08-24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04F86-D6C3-487C-8817-7B594684F3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8838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271B-743B-4411-A3EB-8EF4A15D05C4}" type="datetimeFigureOut">
              <a:rPr lang="sv-SE" smtClean="0"/>
              <a:t>2023-08-24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04F86-D6C3-487C-8817-7B594684F3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6532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271B-743B-4411-A3EB-8EF4A15D05C4}" type="datetimeFigureOut">
              <a:rPr lang="sv-SE" smtClean="0"/>
              <a:t>2023-08-24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04F86-D6C3-487C-8817-7B594684F3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5462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271B-743B-4411-A3EB-8EF4A15D05C4}" type="datetimeFigureOut">
              <a:rPr lang="sv-SE" smtClean="0"/>
              <a:t>2023-08-24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04F86-D6C3-487C-8817-7B594684F3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4592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271B-743B-4411-A3EB-8EF4A15D05C4}" type="datetimeFigureOut">
              <a:rPr lang="sv-SE" smtClean="0"/>
              <a:t>2023-08-24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04F86-D6C3-487C-8817-7B594684F3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3745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271B-743B-4411-A3EB-8EF4A15D05C4}" type="datetimeFigureOut">
              <a:rPr lang="sv-SE" smtClean="0"/>
              <a:t>2023-08-24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04F86-D6C3-487C-8817-7B594684F3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5346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5271B-743B-4411-A3EB-8EF4A15D05C4}" type="datetimeFigureOut">
              <a:rPr lang="sv-SE" smtClean="0"/>
              <a:t>2023-08-24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04F86-D6C3-487C-8817-7B594684F3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0968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8.svg"/><Relationship Id="rId5" Type="http://schemas.openxmlformats.org/officeDocument/2006/relationships/image" Target="../media/image14.svg"/><Relationship Id="rId10" Type="http://schemas.openxmlformats.org/officeDocument/2006/relationships/image" Target="../media/image7.png"/><Relationship Id="rId4" Type="http://schemas.openxmlformats.org/officeDocument/2006/relationships/image" Target="../media/image13.png"/><Relationship Id="rId9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11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sv-SE" sz="5200" dirty="0">
                <a:solidFill>
                  <a:srgbClr val="FFFFFF"/>
                </a:solidFill>
                <a:effectLst/>
                <a:latin typeface="Amasis MT Pro Black" panose="02040A04050005020304" pitchFamily="18" charset="0"/>
              </a:rPr>
              <a:t>Befolkningsökning, migration &amp; urbanisering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sv-SE">
                <a:solidFill>
                  <a:srgbClr val="FFFFFF"/>
                </a:solidFill>
                <a:effectLst/>
                <a:latin typeface="Amasis MT Pro Black" panose="02040A04050005020304" pitchFamily="18" charset="0"/>
              </a:rPr>
              <a:t>Stora sociala förändringar under 1800-talet</a:t>
            </a:r>
          </a:p>
        </p:txBody>
      </p:sp>
    </p:spTree>
    <p:extLst>
      <p:ext uri="{BB962C8B-B14F-4D97-AF65-F5344CB8AC3E}">
        <p14:creationId xmlns:p14="http://schemas.microsoft.com/office/powerpoint/2010/main" val="4756562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2317897"/>
            <a:ext cx="4105275" cy="1706526"/>
          </a:xfrm>
          <a:noFill/>
        </p:spPr>
        <p:txBody>
          <a:bodyPr/>
          <a:lstStyle/>
          <a:p>
            <a:r>
              <a:rPr lang="sv-SE" dirty="0">
                <a:latin typeface="Amasis MT Pro Black" panose="02040A04050005020304" pitchFamily="18" charset="0"/>
              </a:rPr>
              <a:t>Urbanisering i Sverige</a:t>
            </a:r>
          </a:p>
        </p:txBody>
      </p:sp>
      <p:pic>
        <p:nvPicPr>
          <p:cNvPr id="5" name="Picture 2" descr="Image result for urbanisering 180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5427" y="1073753"/>
            <a:ext cx="5376862" cy="440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8313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Image result for utvandring us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0" b="22326"/>
          <a:stretch/>
        </p:blipFill>
        <p:spPr bwMode="auto">
          <a:xfrm>
            <a:off x="-28137" y="0"/>
            <a:ext cx="123054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upp 4">
            <a:extLst>
              <a:ext uri="{FF2B5EF4-FFF2-40B4-BE49-F238E27FC236}">
                <a16:creationId xmlns:a16="http://schemas.microsoft.com/office/drawing/2014/main" id="{70845CE1-D7E4-44D7-A207-69F1271A9E98}"/>
              </a:ext>
            </a:extLst>
          </p:cNvPr>
          <p:cNvGrpSpPr/>
          <p:nvPr/>
        </p:nvGrpSpPr>
        <p:grpSpPr>
          <a:xfrm>
            <a:off x="3602451" y="626256"/>
            <a:ext cx="8674864" cy="3578416"/>
            <a:chOff x="3602451" y="626256"/>
            <a:chExt cx="8674864" cy="3578416"/>
          </a:xfrm>
        </p:grpSpPr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3602451" y="626256"/>
              <a:ext cx="8674864" cy="3578416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spAutoFit/>
            </a:bodyPr>
            <a:lstStyle>
              <a:defPPr>
                <a:defRPr lang="sv-SE"/>
              </a:defPPr>
              <a:lvl1pPr>
                <a:lnSpc>
                  <a:spcPct val="115000"/>
                </a:lnSpc>
                <a:spcAft>
                  <a:spcPts val="1000"/>
                </a:spcAft>
                <a:defRPr sz="2800" b="1">
                  <a:solidFill>
                    <a:schemeClr val="bg1"/>
                  </a:solidFill>
                  <a:latin typeface="Bookman Old Style" panose="02050604050505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sv-SE" dirty="0">
                  <a:latin typeface="Amasis MT Pro Black" panose="02040A04050005020304" pitchFamily="18" charset="0"/>
                </a:rPr>
                <a:t>Australien				Britter</a:t>
              </a:r>
            </a:p>
            <a:p>
              <a:r>
                <a:rPr lang="sv-SE" dirty="0">
                  <a:latin typeface="Amasis MT Pro Black" panose="02040A04050005020304" pitchFamily="18" charset="0"/>
                </a:rPr>
                <a:t>Nordamerika			Nordeuropéer</a:t>
              </a:r>
            </a:p>
            <a:p>
              <a:r>
                <a:rPr lang="sv-SE" dirty="0">
                  <a:latin typeface="Amasis MT Pro Black" panose="02040A04050005020304" pitchFamily="18" charset="0"/>
                </a:rPr>
                <a:t>Sydamerika				Sydeuropéer</a:t>
              </a:r>
            </a:p>
            <a:p>
              <a:endParaRPr lang="sv-SE" dirty="0">
                <a:latin typeface="Amasis MT Pro Black" panose="02040A04050005020304" pitchFamily="18" charset="0"/>
              </a:endParaRPr>
            </a:p>
            <a:p>
              <a:r>
                <a:rPr lang="sv-SE" dirty="0">
                  <a:latin typeface="Amasis MT Pro Black" panose="02040A04050005020304" pitchFamily="18" charset="0"/>
                </a:rPr>
                <a:t>Ca 1 miljon svenskar emigrerar vilket är ca 25% av befolkningen</a:t>
              </a:r>
            </a:p>
          </p:txBody>
        </p:sp>
        <p:cxnSp>
          <p:nvCxnSpPr>
            <p:cNvPr id="3" name="Rak pilkoppling 2">
              <a:extLst>
                <a:ext uri="{FF2B5EF4-FFF2-40B4-BE49-F238E27FC236}">
                  <a16:creationId xmlns:a16="http://schemas.microsoft.com/office/drawing/2014/main" id="{EF34176D-6BC5-40E0-8ABD-A17E5BB3E3AD}"/>
                </a:ext>
              </a:extLst>
            </p:cNvPr>
            <p:cNvCxnSpPr/>
            <p:nvPr/>
          </p:nvCxnSpPr>
          <p:spPr>
            <a:xfrm flipH="1">
              <a:off x="6380251" y="2167848"/>
              <a:ext cx="513708" cy="0"/>
            </a:xfrm>
            <a:prstGeom prst="straightConnector1">
              <a:avLst/>
            </a:prstGeom>
            <a:ln w="4762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Rak pilkoppling 5">
              <a:extLst>
                <a:ext uri="{FF2B5EF4-FFF2-40B4-BE49-F238E27FC236}">
                  <a16:creationId xmlns:a16="http://schemas.microsoft.com/office/drawing/2014/main" id="{EC2A9D76-EB40-48B0-A9C0-27D977B229D6}"/>
                </a:ext>
              </a:extLst>
            </p:cNvPr>
            <p:cNvCxnSpPr/>
            <p:nvPr/>
          </p:nvCxnSpPr>
          <p:spPr>
            <a:xfrm flipH="1">
              <a:off x="6369977" y="1570234"/>
              <a:ext cx="513708" cy="0"/>
            </a:xfrm>
            <a:prstGeom prst="straightConnector1">
              <a:avLst/>
            </a:prstGeom>
            <a:ln w="4762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Rak pilkoppling 6">
              <a:extLst>
                <a:ext uri="{FF2B5EF4-FFF2-40B4-BE49-F238E27FC236}">
                  <a16:creationId xmlns:a16="http://schemas.microsoft.com/office/drawing/2014/main" id="{2FD65D34-1863-4256-8188-DD9E24DC4E04}"/>
                </a:ext>
              </a:extLst>
            </p:cNvPr>
            <p:cNvCxnSpPr/>
            <p:nvPr/>
          </p:nvCxnSpPr>
          <p:spPr>
            <a:xfrm flipH="1">
              <a:off x="6369977" y="964059"/>
              <a:ext cx="513708" cy="0"/>
            </a:xfrm>
            <a:prstGeom prst="straightConnector1">
              <a:avLst/>
            </a:prstGeom>
            <a:ln w="4762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118818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Image result for utvandring us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0" b="22326"/>
          <a:stretch/>
        </p:blipFill>
        <p:spPr bwMode="auto">
          <a:xfrm>
            <a:off x="-28137" y="0"/>
            <a:ext cx="123054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72188" y="1610995"/>
            <a:ext cx="5664377" cy="3520964"/>
          </a:xfrm>
          <a:prstGeom prst="rect">
            <a:avLst/>
          </a:prstGeom>
          <a:solidFill>
            <a:schemeClr val="tx2">
              <a:lumMod val="40000"/>
              <a:lumOff val="60000"/>
              <a:alpha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spAutoFit/>
          </a:bodyPr>
          <a:lstStyle>
            <a:defPPr>
              <a:defRPr lang="sv-SE"/>
            </a:defPPr>
            <a:lvl1pPr>
              <a:lnSpc>
                <a:spcPct val="115000"/>
              </a:lnSpc>
              <a:spcAft>
                <a:spcPts val="1000"/>
              </a:spcAft>
              <a:defRPr sz="2800" b="1">
                <a:solidFill>
                  <a:schemeClr val="bg1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sv-SE" dirty="0">
                <a:latin typeface="Amasis MT Pro Black" panose="02040A04050005020304" pitchFamily="18" charset="0"/>
              </a:rPr>
              <a:t>Pull-faktorer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dirty="0">
                <a:latin typeface="Amasis MT Pro Black" panose="02040A04050005020304" pitchFamily="18" charset="0"/>
              </a:rPr>
              <a:t>Fri mark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dirty="0">
                <a:latin typeface="Amasis MT Pro Black" panose="02040A04050005020304" pitchFamily="18" charset="0"/>
              </a:rPr>
              <a:t>Resor på kredit från ångbåtsföretagen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dirty="0">
                <a:latin typeface="Amasis MT Pro Black" panose="02040A04050005020304" pitchFamily="18" charset="0"/>
              </a:rPr>
              <a:t>Positiva brev om förhållandena i det nya landet till släktingar och vänner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274751" y="1610995"/>
            <a:ext cx="5570245" cy="3534301"/>
          </a:xfrm>
          <a:prstGeom prst="rect">
            <a:avLst/>
          </a:prstGeom>
          <a:solidFill>
            <a:schemeClr val="tx2">
              <a:lumMod val="40000"/>
              <a:lumOff val="60000"/>
              <a:alpha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2800" b="1" dirty="0">
                <a:solidFill>
                  <a:schemeClr val="bg1"/>
                </a:solidFill>
                <a:latin typeface="Amasis MT Pro Black" panose="02040A040500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Push-faktorer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v-SE" sz="2400" b="1" dirty="0">
                <a:solidFill>
                  <a:schemeClr val="bg1"/>
                </a:solidFill>
                <a:latin typeface="Amasis MT Pro Black" panose="02040A040500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Missväxt och nödår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v-SE" sz="2400" b="1" dirty="0">
                <a:solidFill>
                  <a:schemeClr val="bg1"/>
                </a:solidFill>
                <a:latin typeface="Amasis MT Pro Black" panose="02040A040500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Religiösa och politiska förföljelser 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v-SE" sz="2400" b="1" dirty="0">
                <a:solidFill>
                  <a:schemeClr val="bg1"/>
                </a:solidFill>
                <a:latin typeface="Amasis MT Pro Black" panose="02040A040500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Svårigheter att försörja sig</a:t>
            </a:r>
            <a:endParaRPr lang="sv-SE" sz="2400" b="1" dirty="0">
              <a:latin typeface="Amasis MT Pro Black" panose="02040A040500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sv-SE" sz="2800" b="1" dirty="0">
                <a:latin typeface="Amasis MT Pro Black" panose="02040A040500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endParaRPr lang="sv-SE" sz="2800" b="1" dirty="0"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6277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5" name="Google Shape;345;p23"/>
          <p:cNvGraphicFramePr/>
          <p:nvPr/>
        </p:nvGraphicFramePr>
        <p:xfrm>
          <a:off x="609600" y="1234466"/>
          <a:ext cx="10972800" cy="531873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83743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b="1">
                          <a:solidFill>
                            <a:schemeClr val="dk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1800</a:t>
                      </a:r>
                      <a:endParaRPr sz="2100" b="1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b="1">
                          <a:solidFill>
                            <a:schemeClr val="dk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1815</a:t>
                      </a:r>
                      <a:endParaRPr sz="2100" b="1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b="1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b="1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b="1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100" b="1">
                          <a:solidFill>
                            <a:schemeClr val="dk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1850</a:t>
                      </a:r>
                      <a:endParaRPr sz="2100" b="1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b="1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b="1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b="1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b="1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b="1">
                          <a:solidFill>
                            <a:schemeClr val="dk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1900</a:t>
                      </a:r>
                      <a:endParaRPr sz="2100" b="1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b="1">
                          <a:solidFill>
                            <a:schemeClr val="dk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1914</a:t>
                      </a:r>
                      <a:endParaRPr sz="2100" b="1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129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b="1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b="1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b="1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b="1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b="1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b="1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b="1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b="1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b="1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b="1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b="1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b="1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47" name="Google Shape;347;p23"/>
          <p:cNvSpPr/>
          <p:nvPr/>
        </p:nvSpPr>
        <p:spPr>
          <a:xfrm>
            <a:off x="2892056" y="3603492"/>
            <a:ext cx="9069572" cy="495200"/>
          </a:xfrm>
          <a:prstGeom prst="homePlat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Nationalism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0" name="Google Shape;370;p23"/>
          <p:cNvSpPr/>
          <p:nvPr/>
        </p:nvSpPr>
        <p:spPr>
          <a:xfrm>
            <a:off x="6526028" y="4431358"/>
            <a:ext cx="5435600" cy="495200"/>
          </a:xfrm>
          <a:prstGeom prst="homePlat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Imperialism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815E0B23-CEA5-44D9-9A4C-84E3BE4B6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26684"/>
            <a:ext cx="10972800" cy="495200"/>
          </a:xfr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sv-SE" sz="2400">
                <a:latin typeface="Walbaum Display" panose="02070503090703020303" pitchFamily="18" charset="0"/>
              </a:rPr>
              <a:t>Det omvälvande 1800-talet</a:t>
            </a:r>
            <a:endParaRPr lang="en-SE" sz="2400">
              <a:latin typeface="Walbaum Display" panose="02070503090703020303" pitchFamily="18" charset="0"/>
            </a:endParaRPr>
          </a:p>
        </p:txBody>
      </p:sp>
      <p:sp>
        <p:nvSpPr>
          <p:cNvPr id="17" name="Google Shape;373;p23">
            <a:extLst>
              <a:ext uri="{FF2B5EF4-FFF2-40B4-BE49-F238E27FC236}">
                <a16:creationId xmlns:a16="http://schemas.microsoft.com/office/drawing/2014/main" id="{7F0CD0CF-FC5A-4486-BAB2-05867A4945D7}"/>
              </a:ext>
            </a:extLst>
          </p:cNvPr>
          <p:cNvSpPr/>
          <p:nvPr/>
        </p:nvSpPr>
        <p:spPr>
          <a:xfrm>
            <a:off x="6526028" y="2765034"/>
            <a:ext cx="4964932" cy="495200"/>
          </a:xfrm>
          <a:prstGeom prst="homePlat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Andra industriella revolutionen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" name="Google Shape;367;p23">
            <a:extLst>
              <a:ext uri="{FF2B5EF4-FFF2-40B4-BE49-F238E27FC236}">
                <a16:creationId xmlns:a16="http://schemas.microsoft.com/office/drawing/2014/main" id="{CD5DDB8D-1231-4CB8-918C-E7B7CA94E618}"/>
              </a:ext>
            </a:extLst>
          </p:cNvPr>
          <p:cNvSpPr/>
          <p:nvPr/>
        </p:nvSpPr>
        <p:spPr>
          <a:xfrm>
            <a:off x="5635256" y="5213494"/>
            <a:ext cx="6326372" cy="495200"/>
          </a:xfrm>
          <a:prstGeom prst="homePlat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Demokratisering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" name="Google Shape;373;p23">
            <a:extLst>
              <a:ext uri="{FF2B5EF4-FFF2-40B4-BE49-F238E27FC236}">
                <a16:creationId xmlns:a16="http://schemas.microsoft.com/office/drawing/2014/main" id="{75CB2F87-64A2-4781-A3AB-E6A2C03779EB}"/>
              </a:ext>
            </a:extLst>
          </p:cNvPr>
          <p:cNvSpPr/>
          <p:nvPr/>
        </p:nvSpPr>
        <p:spPr>
          <a:xfrm>
            <a:off x="9388549" y="1944249"/>
            <a:ext cx="1475798" cy="495200"/>
          </a:xfrm>
          <a:prstGeom prst="homePlat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Vägen till världskrig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Google Shape;374;p23">
            <a:extLst>
              <a:ext uri="{FF2B5EF4-FFF2-40B4-BE49-F238E27FC236}">
                <a16:creationId xmlns:a16="http://schemas.microsoft.com/office/drawing/2014/main" id="{D74C0E14-B2A8-435D-8CCB-0AF2D712C9FB}"/>
              </a:ext>
            </a:extLst>
          </p:cNvPr>
          <p:cNvSpPr/>
          <p:nvPr/>
        </p:nvSpPr>
        <p:spPr>
          <a:xfrm>
            <a:off x="487680" y="1951526"/>
            <a:ext cx="1567948" cy="495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Napoleonkrigen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Google Shape;374;p23">
            <a:extLst>
              <a:ext uri="{FF2B5EF4-FFF2-40B4-BE49-F238E27FC236}">
                <a16:creationId xmlns:a16="http://schemas.microsoft.com/office/drawing/2014/main" id="{5096EE61-3D6D-C320-EC9F-84ABB6C6D5E8}"/>
              </a:ext>
            </a:extLst>
          </p:cNvPr>
          <p:cNvSpPr/>
          <p:nvPr/>
        </p:nvSpPr>
        <p:spPr>
          <a:xfrm>
            <a:off x="10913257" y="1944249"/>
            <a:ext cx="1155405" cy="495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WW 1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" name="Google Shape;373;p23">
            <a:extLst>
              <a:ext uri="{FF2B5EF4-FFF2-40B4-BE49-F238E27FC236}">
                <a16:creationId xmlns:a16="http://schemas.microsoft.com/office/drawing/2014/main" id="{00D62018-499A-86E2-7D65-C4C6711E9361}"/>
              </a:ext>
            </a:extLst>
          </p:cNvPr>
          <p:cNvSpPr/>
          <p:nvPr/>
        </p:nvSpPr>
        <p:spPr>
          <a:xfrm>
            <a:off x="123338" y="2765034"/>
            <a:ext cx="6203034" cy="495200"/>
          </a:xfrm>
          <a:prstGeom prst="homePlat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Första industriella revolutionen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" name="Google Shape;367;p23">
            <a:extLst>
              <a:ext uri="{FF2B5EF4-FFF2-40B4-BE49-F238E27FC236}">
                <a16:creationId xmlns:a16="http://schemas.microsoft.com/office/drawing/2014/main" id="{31F76BE7-99AA-408E-05DC-8D5B3691BD9A}"/>
              </a:ext>
            </a:extLst>
          </p:cNvPr>
          <p:cNvSpPr/>
          <p:nvPr/>
        </p:nvSpPr>
        <p:spPr>
          <a:xfrm>
            <a:off x="123338" y="6025117"/>
            <a:ext cx="11838290" cy="495200"/>
          </a:xfrm>
          <a:prstGeom prst="homePlate">
            <a:avLst>
              <a:gd name="adj" fmla="val 50000"/>
            </a:avLst>
          </a:prstGeom>
          <a:solidFill>
            <a:schemeClr val="accent1">
              <a:lumMod val="75000"/>
              <a:alpha val="50199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Demografiska förändringar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7752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04333"/>
            <a:ext cx="12192000" cy="8466666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effectLst/>
                <a:latin typeface="Amasis MT Pro Black" panose="02040A04050005020304" pitchFamily="18" charset="0"/>
              </a:rPr>
              <a:t>Europas befolkning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13794" y="2673947"/>
            <a:ext cx="3298956" cy="823305"/>
          </a:xfrm>
        </p:spPr>
        <p:txBody>
          <a:bodyPr/>
          <a:lstStyle/>
          <a:p>
            <a:r>
              <a:rPr lang="sv-SE" sz="4000" dirty="0">
                <a:latin typeface="Amasis MT Pro Black" panose="02040A04050005020304" pitchFamily="18" charset="0"/>
              </a:rPr>
              <a:t>1800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15"/>
          </p:nvPr>
        </p:nvSpPr>
        <p:spPr>
          <a:xfrm>
            <a:off x="913794" y="3497252"/>
            <a:ext cx="3298956" cy="2879576"/>
          </a:xfrm>
        </p:spPr>
        <p:txBody>
          <a:bodyPr>
            <a:normAutofit/>
          </a:bodyPr>
          <a:lstStyle/>
          <a:p>
            <a:r>
              <a:rPr lang="sv-SE" sz="2800">
                <a:latin typeface="Amasis MT Pro Black" panose="02040A04050005020304" pitchFamily="18" charset="0"/>
              </a:rPr>
              <a:t>Ca 200 miljoner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444878" y="2673948"/>
            <a:ext cx="3298558" cy="823304"/>
          </a:xfrm>
        </p:spPr>
        <p:txBody>
          <a:bodyPr/>
          <a:lstStyle/>
          <a:p>
            <a:r>
              <a:rPr lang="sv-SE" sz="4000">
                <a:latin typeface="Amasis MT Pro Black" panose="02040A04050005020304" pitchFamily="18" charset="0"/>
              </a:rPr>
              <a:t>1900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half" idx="16"/>
          </p:nvPr>
        </p:nvSpPr>
        <p:spPr>
          <a:xfrm>
            <a:off x="4444878" y="3497252"/>
            <a:ext cx="3299821" cy="2879576"/>
          </a:xfrm>
        </p:spPr>
        <p:txBody>
          <a:bodyPr>
            <a:normAutofit/>
          </a:bodyPr>
          <a:lstStyle/>
          <a:p>
            <a:r>
              <a:rPr lang="sv-SE" sz="2800">
                <a:latin typeface="Amasis MT Pro Black" panose="02040A04050005020304" pitchFamily="18" charset="0"/>
              </a:rPr>
              <a:t>Ca 400 miljoner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3"/>
          </p:nvPr>
        </p:nvSpPr>
        <p:spPr>
          <a:xfrm>
            <a:off x="7973298" y="2673948"/>
            <a:ext cx="3291211" cy="823304"/>
          </a:xfrm>
        </p:spPr>
        <p:txBody>
          <a:bodyPr/>
          <a:lstStyle/>
          <a:p>
            <a:r>
              <a:rPr lang="sv-SE" sz="4000">
                <a:latin typeface="Amasis MT Pro Black" panose="02040A04050005020304" pitchFamily="18" charset="0"/>
              </a:rPr>
              <a:t>Idag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half" idx="17"/>
          </p:nvPr>
        </p:nvSpPr>
        <p:spPr>
          <a:xfrm>
            <a:off x="7976346" y="3497252"/>
            <a:ext cx="3291211" cy="2879576"/>
          </a:xfrm>
        </p:spPr>
        <p:txBody>
          <a:bodyPr>
            <a:normAutofit/>
          </a:bodyPr>
          <a:lstStyle/>
          <a:p>
            <a:r>
              <a:rPr lang="sv-SE" sz="2800">
                <a:latin typeface="Amasis MT Pro Black" panose="02040A04050005020304" pitchFamily="18" charset="0"/>
              </a:rPr>
              <a:t>Ca 800 miljoner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913794" y="5725180"/>
            <a:ext cx="10512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dirty="0">
                <a:latin typeface="Amasis MT Pro Black" panose="02040A04050005020304" pitchFamily="18" charset="0"/>
              </a:rPr>
              <a:t>Tidigare tog det 1000 år för befolkningen att fördubblas.</a:t>
            </a:r>
          </a:p>
        </p:txBody>
      </p:sp>
    </p:spTree>
    <p:extLst>
      <p:ext uri="{BB962C8B-B14F-4D97-AF65-F5344CB8AC3E}">
        <p14:creationId xmlns:p14="http://schemas.microsoft.com/office/powerpoint/2010/main" val="9215034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effectLst/>
                <a:latin typeface="Amasis MT Pro Black" panose="02040A04050005020304" pitchFamily="18" charset="0"/>
              </a:rPr>
              <a:t>Demografiska transitionen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>
                <a:solidFill>
                  <a:schemeClr val="bg1"/>
                </a:solidFill>
                <a:effectLst/>
              </a:rPr>
              <a:t>Modellen</a:t>
            </a:r>
          </a:p>
        </p:txBody>
      </p:sp>
      <p:pic>
        <p:nvPicPr>
          <p:cNvPr id="1026" name="Picture 2" descr="Image result for demografisk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103" y="1596103"/>
            <a:ext cx="6104351" cy="450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v-SE">
                <a:solidFill>
                  <a:schemeClr val="bg1"/>
                </a:solidFill>
                <a:effectLst/>
              </a:rPr>
              <a:t>Exemplet Sverige</a:t>
            </a:r>
          </a:p>
        </p:txBody>
      </p:sp>
      <p:pic>
        <p:nvPicPr>
          <p:cNvPr id="1028" name="Picture 4" descr="Image result for demografiska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5992" y="2073349"/>
            <a:ext cx="5011420" cy="318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9672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effectLst/>
                <a:latin typeface="Amasis MT Pro Black" panose="02040A04050005020304" pitchFamily="18" charset="0"/>
              </a:rPr>
              <a:t>”Freden, vaccinen och potäterna”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v-SE" b="1" dirty="0">
                <a:effectLst/>
                <a:latin typeface="Amasis MT Pro Black" panose="02040A04050005020304" pitchFamily="18" charset="0"/>
              </a:rPr>
              <a:t>Freden</a:t>
            </a:r>
            <a:endParaRPr lang="sv-SE" sz="1100" dirty="0">
              <a:effectLst/>
              <a:latin typeface="Amasis MT Pro Black" panose="02040A04050005020304" pitchFamily="18" charset="0"/>
            </a:endParaRPr>
          </a:p>
          <a:p>
            <a:pPr lvl="1"/>
            <a:r>
              <a:rPr lang="sv-SE" b="1" dirty="0">
                <a:effectLst/>
                <a:latin typeface="Amasis MT Pro Black" panose="02040A04050005020304" pitchFamily="18" charset="0"/>
              </a:rPr>
              <a:t> Frånvaro av större krig under första delen av 1800-talet</a:t>
            </a:r>
            <a:endParaRPr lang="sv-SE" sz="1200" dirty="0">
              <a:effectLst/>
              <a:latin typeface="Amasis MT Pro Black" panose="02040A04050005020304" pitchFamily="18" charset="0"/>
            </a:endParaRPr>
          </a:p>
          <a:p>
            <a:pPr marL="0" indent="0">
              <a:buNone/>
            </a:pPr>
            <a:r>
              <a:rPr lang="sv-SE" b="1" dirty="0">
                <a:effectLst/>
                <a:latin typeface="Amasis MT Pro Black" panose="02040A04050005020304" pitchFamily="18" charset="0"/>
              </a:rPr>
              <a:t>Vaccinen</a:t>
            </a:r>
            <a:endParaRPr lang="sv-SE" sz="1100" dirty="0">
              <a:effectLst/>
              <a:latin typeface="Amasis MT Pro Black" panose="02040A04050005020304" pitchFamily="18" charset="0"/>
            </a:endParaRPr>
          </a:p>
          <a:p>
            <a:pPr lvl="1"/>
            <a:r>
              <a:rPr lang="sv-SE" b="1" dirty="0">
                <a:effectLst/>
                <a:latin typeface="Amasis MT Pro Black" panose="02040A04050005020304" pitchFamily="18" charset="0"/>
              </a:rPr>
              <a:t> Massvaccineringar börjar införas, t ex mot smittkoppor i Sverige 1815</a:t>
            </a:r>
            <a:endParaRPr lang="sv-SE" sz="1200" dirty="0">
              <a:effectLst/>
              <a:latin typeface="Amasis MT Pro Black" panose="02040A04050005020304" pitchFamily="18" charset="0"/>
            </a:endParaRPr>
          </a:p>
          <a:p>
            <a:pPr lvl="1"/>
            <a:r>
              <a:rPr lang="sv-SE" b="1" dirty="0">
                <a:effectLst/>
                <a:latin typeface="Amasis MT Pro Black" panose="02040A04050005020304" pitchFamily="18" charset="0"/>
              </a:rPr>
              <a:t> Kunskap om bakteriespridning och sterilisering</a:t>
            </a:r>
            <a:endParaRPr lang="sv-SE" sz="1200" dirty="0">
              <a:effectLst/>
              <a:latin typeface="Amasis MT Pro Black" panose="02040A04050005020304" pitchFamily="18" charset="0"/>
            </a:endParaRPr>
          </a:p>
          <a:p>
            <a:pPr lvl="1"/>
            <a:r>
              <a:rPr lang="sv-SE" b="1" dirty="0">
                <a:effectLst/>
                <a:latin typeface="Amasis MT Pro Black" panose="02040A04050005020304" pitchFamily="18" charset="0"/>
              </a:rPr>
              <a:t> Förbättrad hygien i städerna genom t ex avlopp</a:t>
            </a:r>
            <a:endParaRPr lang="sv-SE" sz="1200" dirty="0">
              <a:effectLst/>
              <a:latin typeface="Amasis MT Pro Black" panose="02040A04050005020304" pitchFamily="18" charset="0"/>
            </a:endParaRPr>
          </a:p>
          <a:p>
            <a:pPr marL="0" indent="0">
              <a:buNone/>
            </a:pPr>
            <a:r>
              <a:rPr lang="sv-SE" b="1" dirty="0">
                <a:effectLst/>
                <a:latin typeface="Amasis MT Pro Black" panose="02040A04050005020304" pitchFamily="18" charset="0"/>
              </a:rPr>
              <a:t>Potäterna</a:t>
            </a:r>
            <a:endParaRPr lang="sv-SE" sz="1100" dirty="0">
              <a:effectLst/>
              <a:latin typeface="Amasis MT Pro Black" panose="02040A04050005020304" pitchFamily="18" charset="0"/>
            </a:endParaRPr>
          </a:p>
          <a:p>
            <a:pPr lvl="1"/>
            <a:r>
              <a:rPr lang="sv-SE" b="1" dirty="0">
                <a:effectLst/>
                <a:latin typeface="Amasis MT Pro Black" panose="02040A04050005020304" pitchFamily="18" charset="0"/>
              </a:rPr>
              <a:t> Mer mat genom effektiviseringar och </a:t>
            </a:r>
            <a:r>
              <a:rPr lang="sv-SE" b="1" dirty="0" err="1">
                <a:effectLst/>
                <a:latin typeface="Amasis MT Pro Black" panose="02040A04050005020304" pitchFamily="18" charset="0"/>
              </a:rPr>
              <a:t>nyuppodlingar</a:t>
            </a:r>
            <a:endParaRPr lang="sv-SE" sz="1200" dirty="0">
              <a:effectLst/>
              <a:latin typeface="Amasis MT Pro Black" panose="02040A04050005020304" pitchFamily="18" charset="0"/>
            </a:endParaRPr>
          </a:p>
          <a:p>
            <a:pPr lvl="1"/>
            <a:r>
              <a:rPr lang="sv-SE" b="1" dirty="0">
                <a:effectLst/>
                <a:latin typeface="Amasis MT Pro Black" panose="02040A04050005020304" pitchFamily="18" charset="0"/>
              </a:rPr>
              <a:t> Mer differentierad kost</a:t>
            </a:r>
            <a:endParaRPr lang="sv-SE" sz="1200" dirty="0">
              <a:effectLst/>
              <a:latin typeface="Amasis MT Pro Black" panose="02040A04050005020304" pitchFamily="18" charset="0"/>
            </a:endParaRPr>
          </a:p>
          <a:p>
            <a:pPr lvl="1"/>
            <a:r>
              <a:rPr lang="sv-SE" b="1" dirty="0">
                <a:effectLst/>
                <a:latin typeface="Amasis MT Pro Black" panose="02040A04050005020304" pitchFamily="18" charset="0"/>
              </a:rPr>
              <a:t> Förbättrade transporter som förhindrade lokala svältkatastrofer</a:t>
            </a:r>
            <a:endParaRPr lang="sv-SE" sz="1200" dirty="0">
              <a:effectLst/>
              <a:latin typeface="Amasis MT Pro Black" panose="02040A04050005020304" pitchFamily="18" charset="0"/>
            </a:endParaRPr>
          </a:p>
          <a:p>
            <a:endParaRPr lang="sv-SE" dirty="0"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4029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effectLst/>
                <a:latin typeface="Amasis MT Pro Black" panose="02040A04050005020304" pitchFamily="18" charset="0"/>
              </a:rPr>
              <a:t>Befolkningsökningen skapar befolkningsomflyttningar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893107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00722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 15" descr="Bondgårdsmiljö kontur">
            <a:extLst>
              <a:ext uri="{FF2B5EF4-FFF2-40B4-BE49-F238E27FC236}">
                <a16:creationId xmlns:a16="http://schemas.microsoft.com/office/drawing/2014/main" id="{258B9B9D-CBDF-CFB7-6E0B-E96C3F0879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46410" y="2869312"/>
            <a:ext cx="914400" cy="914400"/>
          </a:xfrm>
          <a:prstGeom prst="rect">
            <a:avLst/>
          </a:prstGeom>
        </p:spPr>
      </p:pic>
      <p:pic>
        <p:nvPicPr>
          <p:cNvPr id="18" name="Bild 17" descr="Man kontur">
            <a:extLst>
              <a:ext uri="{FF2B5EF4-FFF2-40B4-BE49-F238E27FC236}">
                <a16:creationId xmlns:a16="http://schemas.microsoft.com/office/drawing/2014/main" id="{AECA70E4-E31F-EE7B-41AF-22E640A132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93763" y="1582235"/>
            <a:ext cx="914400" cy="914400"/>
          </a:xfrm>
          <a:prstGeom prst="rect">
            <a:avLst/>
          </a:prstGeom>
        </p:spPr>
      </p:pic>
      <p:pic>
        <p:nvPicPr>
          <p:cNvPr id="20" name="Bild 19" descr="Kvinna kontur">
            <a:extLst>
              <a:ext uri="{FF2B5EF4-FFF2-40B4-BE49-F238E27FC236}">
                <a16:creationId xmlns:a16="http://schemas.microsoft.com/office/drawing/2014/main" id="{A028A824-E609-360F-6379-138F2B155D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23349" y="1674920"/>
            <a:ext cx="914400" cy="914400"/>
          </a:xfrm>
          <a:prstGeom prst="rect">
            <a:avLst/>
          </a:prstGeom>
        </p:spPr>
      </p:pic>
      <p:pic>
        <p:nvPicPr>
          <p:cNvPr id="21" name="Bild 20" descr="Man kontur">
            <a:extLst>
              <a:ext uri="{FF2B5EF4-FFF2-40B4-BE49-F238E27FC236}">
                <a16:creationId xmlns:a16="http://schemas.microsoft.com/office/drawing/2014/main" id="{F8E85214-C91A-684B-2C06-083EBE0F63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60810" y="4000132"/>
            <a:ext cx="914400" cy="914400"/>
          </a:xfrm>
          <a:prstGeom prst="rect">
            <a:avLst/>
          </a:prstGeom>
        </p:spPr>
      </p:pic>
      <p:pic>
        <p:nvPicPr>
          <p:cNvPr id="22" name="Bild 21" descr="Kvinna kontur">
            <a:extLst>
              <a:ext uri="{FF2B5EF4-FFF2-40B4-BE49-F238E27FC236}">
                <a16:creationId xmlns:a16="http://schemas.microsoft.com/office/drawing/2014/main" id="{BB0971C3-953D-6B5B-AF00-30C6FC4749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76511" y="3066126"/>
            <a:ext cx="914400" cy="914400"/>
          </a:xfrm>
          <a:prstGeom prst="rect">
            <a:avLst/>
          </a:prstGeom>
        </p:spPr>
      </p:pic>
      <p:pic>
        <p:nvPicPr>
          <p:cNvPr id="23" name="Bild 22" descr="Man kontur">
            <a:extLst>
              <a:ext uri="{FF2B5EF4-FFF2-40B4-BE49-F238E27FC236}">
                <a16:creationId xmlns:a16="http://schemas.microsoft.com/office/drawing/2014/main" id="{F39198C8-F71A-D0BC-0323-5C331EB2BF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4160" y="3326512"/>
            <a:ext cx="914400" cy="914400"/>
          </a:xfrm>
          <a:prstGeom prst="rect">
            <a:avLst/>
          </a:prstGeom>
        </p:spPr>
      </p:pic>
      <p:pic>
        <p:nvPicPr>
          <p:cNvPr id="24" name="Bild 23" descr="Kvinna kontur">
            <a:extLst>
              <a:ext uri="{FF2B5EF4-FFF2-40B4-BE49-F238E27FC236}">
                <a16:creationId xmlns:a16="http://schemas.microsoft.com/office/drawing/2014/main" id="{F096DB6F-A3DD-7394-3F5B-ED14F7E6DD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4177" y="1875279"/>
            <a:ext cx="914400" cy="914400"/>
          </a:xfrm>
          <a:prstGeom prst="rect">
            <a:avLst/>
          </a:prstGeom>
        </p:spPr>
      </p:pic>
      <p:pic>
        <p:nvPicPr>
          <p:cNvPr id="25" name="Bild 24" descr="Man kontur">
            <a:extLst>
              <a:ext uri="{FF2B5EF4-FFF2-40B4-BE49-F238E27FC236}">
                <a16:creationId xmlns:a16="http://schemas.microsoft.com/office/drawing/2014/main" id="{A1CF8D2F-7614-6F43-EDD3-B7E3217387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03007" y="378371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6128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9" descr="Jordglob Nord- och Sydamerika med hel fyllning">
            <a:extLst>
              <a:ext uri="{FF2B5EF4-FFF2-40B4-BE49-F238E27FC236}">
                <a16:creationId xmlns:a16="http://schemas.microsoft.com/office/drawing/2014/main" id="{3CA6456A-15D6-F70E-C43A-A68E3D2A4A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85498" y="4186200"/>
            <a:ext cx="914400" cy="914400"/>
          </a:xfrm>
          <a:prstGeom prst="rect">
            <a:avLst/>
          </a:prstGeom>
        </p:spPr>
      </p:pic>
      <p:pic>
        <p:nvPicPr>
          <p:cNvPr id="12" name="Bild 11" descr="Bogserbåt kontur">
            <a:extLst>
              <a:ext uri="{FF2B5EF4-FFF2-40B4-BE49-F238E27FC236}">
                <a16:creationId xmlns:a16="http://schemas.microsoft.com/office/drawing/2014/main" id="{2DFE6E45-A1E3-E7CD-D484-A0F30DE927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33749" y="4590642"/>
            <a:ext cx="914400" cy="914400"/>
          </a:xfrm>
          <a:prstGeom prst="rect">
            <a:avLst/>
          </a:prstGeom>
        </p:spPr>
      </p:pic>
      <p:pic>
        <p:nvPicPr>
          <p:cNvPr id="14" name="Bild 13" descr="Stad kontur">
            <a:extLst>
              <a:ext uri="{FF2B5EF4-FFF2-40B4-BE49-F238E27FC236}">
                <a16:creationId xmlns:a16="http://schemas.microsoft.com/office/drawing/2014/main" id="{6D2D8922-F062-9394-8AC9-EF3CF84E88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97051" y="1242935"/>
            <a:ext cx="914400" cy="914400"/>
          </a:xfrm>
          <a:prstGeom prst="rect">
            <a:avLst/>
          </a:prstGeom>
        </p:spPr>
      </p:pic>
      <p:pic>
        <p:nvPicPr>
          <p:cNvPr id="16" name="Bild 15" descr="Bondgårdsmiljö kontur">
            <a:extLst>
              <a:ext uri="{FF2B5EF4-FFF2-40B4-BE49-F238E27FC236}">
                <a16:creationId xmlns:a16="http://schemas.microsoft.com/office/drawing/2014/main" id="{258B9B9D-CBDF-CFB7-6E0B-E96C3F0879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46410" y="2869312"/>
            <a:ext cx="914400" cy="914400"/>
          </a:xfrm>
          <a:prstGeom prst="rect">
            <a:avLst/>
          </a:prstGeom>
        </p:spPr>
      </p:pic>
      <p:pic>
        <p:nvPicPr>
          <p:cNvPr id="18" name="Bild 17" descr="Man kontur">
            <a:extLst>
              <a:ext uri="{FF2B5EF4-FFF2-40B4-BE49-F238E27FC236}">
                <a16:creationId xmlns:a16="http://schemas.microsoft.com/office/drawing/2014/main" id="{AECA70E4-E31F-EE7B-41AF-22E640A132C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068926" y="1497712"/>
            <a:ext cx="914400" cy="914400"/>
          </a:xfrm>
          <a:prstGeom prst="rect">
            <a:avLst/>
          </a:prstGeom>
        </p:spPr>
      </p:pic>
      <p:pic>
        <p:nvPicPr>
          <p:cNvPr id="20" name="Bild 19" descr="Kvinna kontur">
            <a:extLst>
              <a:ext uri="{FF2B5EF4-FFF2-40B4-BE49-F238E27FC236}">
                <a16:creationId xmlns:a16="http://schemas.microsoft.com/office/drawing/2014/main" id="{A028A824-E609-360F-6379-138F2B155DE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468497" y="477230"/>
            <a:ext cx="914400" cy="914400"/>
          </a:xfrm>
          <a:prstGeom prst="rect">
            <a:avLst/>
          </a:prstGeom>
        </p:spPr>
      </p:pic>
      <p:pic>
        <p:nvPicPr>
          <p:cNvPr id="21" name="Bild 20" descr="Man kontur">
            <a:extLst>
              <a:ext uri="{FF2B5EF4-FFF2-40B4-BE49-F238E27FC236}">
                <a16:creationId xmlns:a16="http://schemas.microsoft.com/office/drawing/2014/main" id="{F8E85214-C91A-684B-2C06-083EBE0F63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595224" y="3931221"/>
            <a:ext cx="914400" cy="914400"/>
          </a:xfrm>
          <a:prstGeom prst="rect">
            <a:avLst/>
          </a:prstGeom>
        </p:spPr>
      </p:pic>
      <p:pic>
        <p:nvPicPr>
          <p:cNvPr id="22" name="Bild 21" descr="Kvinna kontur">
            <a:extLst>
              <a:ext uri="{FF2B5EF4-FFF2-40B4-BE49-F238E27FC236}">
                <a16:creationId xmlns:a16="http://schemas.microsoft.com/office/drawing/2014/main" id="{BB0971C3-953D-6B5B-AF00-30C6FC4749F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345590" y="1954912"/>
            <a:ext cx="914400" cy="914400"/>
          </a:xfrm>
          <a:prstGeom prst="rect">
            <a:avLst/>
          </a:prstGeom>
        </p:spPr>
      </p:pic>
      <p:pic>
        <p:nvPicPr>
          <p:cNvPr id="23" name="Bild 22" descr="Man kontur">
            <a:extLst>
              <a:ext uri="{FF2B5EF4-FFF2-40B4-BE49-F238E27FC236}">
                <a16:creationId xmlns:a16="http://schemas.microsoft.com/office/drawing/2014/main" id="{F39198C8-F71A-D0BC-0323-5C331EB2BF1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24160" y="3326512"/>
            <a:ext cx="914400" cy="914400"/>
          </a:xfrm>
          <a:prstGeom prst="rect">
            <a:avLst/>
          </a:prstGeom>
        </p:spPr>
      </p:pic>
      <p:pic>
        <p:nvPicPr>
          <p:cNvPr id="24" name="Bild 23" descr="Kvinna kontur">
            <a:extLst>
              <a:ext uri="{FF2B5EF4-FFF2-40B4-BE49-F238E27FC236}">
                <a16:creationId xmlns:a16="http://schemas.microsoft.com/office/drawing/2014/main" id="{F096DB6F-A3DD-7394-3F5B-ED14F7E6DD7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888390" y="463772"/>
            <a:ext cx="914400" cy="914400"/>
          </a:xfrm>
          <a:prstGeom prst="rect">
            <a:avLst/>
          </a:prstGeom>
        </p:spPr>
      </p:pic>
      <p:pic>
        <p:nvPicPr>
          <p:cNvPr id="25" name="Bild 24" descr="Man kontur">
            <a:extLst>
              <a:ext uri="{FF2B5EF4-FFF2-40B4-BE49-F238E27FC236}">
                <a16:creationId xmlns:a16="http://schemas.microsoft.com/office/drawing/2014/main" id="{A1CF8D2F-7614-6F43-EDD3-B7E3217387D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117531" y="209250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711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urbanisering 18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7" b="1102"/>
          <a:stretch/>
        </p:blipFill>
        <p:spPr bwMode="auto">
          <a:xfrm>
            <a:off x="-1" y="1"/>
            <a:ext cx="12192001" cy="686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2503403"/>
            <a:ext cx="8319752" cy="1736757"/>
          </a:xfrm>
          <a:prstGeom prst="rect">
            <a:avLst/>
          </a:prstGeom>
          <a:solidFill>
            <a:schemeClr val="tx2">
              <a:lumMod val="40000"/>
              <a:lumOff val="60000"/>
              <a:alpha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spAutoFit/>
          </a:bodyPr>
          <a:lstStyle>
            <a:defPPr>
              <a:defRPr lang="sv-SE"/>
            </a:defPPr>
            <a:lvl1pPr>
              <a:lnSpc>
                <a:spcPct val="115000"/>
              </a:lnSpc>
              <a:spcAft>
                <a:spcPts val="1000"/>
              </a:spcAft>
              <a:defRPr sz="2800" b="1">
                <a:solidFill>
                  <a:schemeClr val="bg1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sv-SE" sz="2000" dirty="0">
                <a:latin typeface="Amasis MT Pro Black" panose="02040A04050005020304" pitchFamily="18" charset="0"/>
              </a:rPr>
              <a:t>Det sker en enorm tillväxt av ”storstäder” i Europa.</a:t>
            </a:r>
          </a:p>
          <a:p>
            <a:endParaRPr lang="sv-SE" sz="2000" dirty="0">
              <a:latin typeface="Amasis MT Pro Black" panose="02040A04050005020304" pitchFamily="18" charset="0"/>
            </a:endParaRPr>
          </a:p>
          <a:p>
            <a:r>
              <a:rPr lang="sv-SE" sz="2000" dirty="0">
                <a:latin typeface="Amasis MT Pro Black" panose="02040A04050005020304" pitchFamily="18" charset="0"/>
              </a:rPr>
              <a:t>Industrin förlades mer och mer till städer </a:t>
            </a:r>
            <a:r>
              <a:rPr lang="sv-SE" sz="2000" dirty="0" err="1">
                <a:latin typeface="Amasis MT Pro Black" panose="02040A04050005020304" pitchFamily="18" charset="0"/>
              </a:rPr>
              <a:t>pga</a:t>
            </a:r>
            <a:r>
              <a:rPr lang="sv-SE" sz="2000" dirty="0">
                <a:latin typeface="Amasis MT Pro Black" panose="02040A04050005020304" pitchFamily="18" charset="0"/>
              </a:rPr>
              <a:t> ångmaskinens spridning och bättre transportmöjligheter.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572000" y="4511248"/>
            <a:ext cx="7620000" cy="1737399"/>
          </a:xfrm>
          <a:prstGeom prst="rect">
            <a:avLst/>
          </a:prstGeom>
          <a:solidFill>
            <a:schemeClr val="tx2">
              <a:lumMod val="40000"/>
              <a:lumOff val="60000"/>
              <a:alpha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spAutoFit/>
          </a:bodyPr>
          <a:lstStyle>
            <a:defPPr>
              <a:defRPr lang="sv-SE"/>
            </a:defPPr>
            <a:lvl1pPr>
              <a:lnSpc>
                <a:spcPct val="115000"/>
              </a:lnSpc>
              <a:spcAft>
                <a:spcPts val="1000"/>
              </a:spcAft>
              <a:defRPr sz="2800" b="1">
                <a:solidFill>
                  <a:schemeClr val="bg1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sv-SE" sz="2000" dirty="0">
                <a:latin typeface="Amasis MT Pro Black" panose="02040A04050005020304" pitchFamily="18" charset="0"/>
              </a:rPr>
              <a:t>Förhållandena var till en början fruktansvärda, men förbättras genom avlopp, parker och bättre infrastruktur.</a:t>
            </a:r>
          </a:p>
          <a:p>
            <a:endParaRPr lang="sv-SE" sz="2000" dirty="0">
              <a:latin typeface="Amasis MT Pro Black" panose="02040A04050005020304" pitchFamily="18" charset="0"/>
            </a:endParaRPr>
          </a:p>
          <a:p>
            <a:r>
              <a:rPr lang="sv-SE" sz="2000" dirty="0">
                <a:latin typeface="Amasis MT Pro Black" panose="02040A04050005020304" pitchFamily="18" charset="0"/>
              </a:rPr>
              <a:t>Medellivslängden höjs och blir högre än på landet.</a:t>
            </a:r>
          </a:p>
        </p:txBody>
      </p:sp>
    </p:spTree>
    <p:extLst>
      <p:ext uri="{BB962C8B-B14F-4D97-AF65-F5344CB8AC3E}">
        <p14:creationId xmlns:p14="http://schemas.microsoft.com/office/powerpoint/2010/main" val="19280852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9.7|20.3|13.6|27.6|14.6"/>
</p:tagLst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83F69E0EE3EC24C9963AC5994577EC0" ma:contentTypeVersion="4" ma:contentTypeDescription="Skapa ett nytt dokument." ma:contentTypeScope="" ma:versionID="f9ca24654001be14b6c6c0afcbf73cde">
  <xsd:schema xmlns:xsd="http://www.w3.org/2001/XMLSchema" xmlns:xs="http://www.w3.org/2001/XMLSchema" xmlns:p="http://schemas.microsoft.com/office/2006/metadata/properties" xmlns:ns2="3308cbb5-a1aa-45cd-848c-ca95a90a2718" targetNamespace="http://schemas.microsoft.com/office/2006/metadata/properties" ma:root="true" ma:fieldsID="509aae69c17343d08119df98741c8d93" ns2:_="">
    <xsd:import namespace="3308cbb5-a1aa-45cd-848c-ca95a90a27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08cbb5-a1aa-45cd-848c-ca95a90a27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1297FAE-340F-4F62-96AB-DD8C1077B4B1}">
  <ds:schemaRefs>
    <ds:schemaRef ds:uri="http://purl.org/dc/dcmitype/"/>
    <ds:schemaRef ds:uri="http://schemas.microsoft.com/office/infopath/2007/PartnerControls"/>
    <ds:schemaRef ds:uri="http://purl.org/dc/elements/1.1/"/>
    <ds:schemaRef ds:uri="0574df15-30c4-441a-9085-79f426aea399"/>
    <ds:schemaRef ds:uri="http://schemas.microsoft.com/office/2006/metadata/properties"/>
    <ds:schemaRef ds:uri="http://schemas.microsoft.com/office/2006/documentManagement/types"/>
    <ds:schemaRef ds:uri="7d3cc45f-320d-496e-ad1e-e0665c122f87"/>
    <ds:schemaRef ds:uri="http://www.w3.org/XML/1998/namespace"/>
    <ds:schemaRef ds:uri="http://schemas.openxmlformats.org/package/2006/metadata/core-properties"/>
    <ds:schemaRef ds:uri="http://purl.org/dc/terms/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661D027B-B63F-404F-AB85-9905076F8371}"/>
</file>

<file path=customXml/itemProps3.xml><?xml version="1.0" encoding="utf-8"?>
<ds:datastoreItem xmlns:ds="http://schemas.openxmlformats.org/officeDocument/2006/customXml" ds:itemID="{3C45D791-2660-4CD2-9857-782DEA12EBA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30</TotalTime>
  <Words>252</Words>
  <Application>Microsoft Office PowerPoint</Application>
  <PresentationFormat>Bredbild</PresentationFormat>
  <Paragraphs>64</Paragraphs>
  <Slides>12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9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22" baseType="lpstr">
      <vt:lpstr>Amasis MT Pro Black</vt:lpstr>
      <vt:lpstr>Arial</vt:lpstr>
      <vt:lpstr>Bookman Old Style</vt:lpstr>
      <vt:lpstr>Calibri</vt:lpstr>
      <vt:lpstr>Calibri Light</vt:lpstr>
      <vt:lpstr>Fira Sans Extra Condensed</vt:lpstr>
      <vt:lpstr>Roboto</vt:lpstr>
      <vt:lpstr>Symbol</vt:lpstr>
      <vt:lpstr>Walbaum Display</vt:lpstr>
      <vt:lpstr>Office-tema</vt:lpstr>
      <vt:lpstr>Befolkningsökning, migration &amp; urbanisering</vt:lpstr>
      <vt:lpstr>Det omvälvande 1800-talet</vt:lpstr>
      <vt:lpstr>Europas befolkning</vt:lpstr>
      <vt:lpstr>Demografiska transitionen</vt:lpstr>
      <vt:lpstr>”Freden, vaccinen och potäterna”</vt:lpstr>
      <vt:lpstr>Befolkningsökningen skapar befolkningsomflyttningar</vt:lpstr>
      <vt:lpstr>PowerPoint-presentation</vt:lpstr>
      <vt:lpstr>PowerPoint-presentation</vt:lpstr>
      <vt:lpstr>PowerPoint-presentation</vt:lpstr>
      <vt:lpstr>Urbanisering i Sverige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Befolkningsökning, migration &amp; urbanisering</dc:title>
  <dc:creator>Jonas Westerholm</dc:creator>
  <cp:lastModifiedBy>Jonas Westerholm</cp:lastModifiedBy>
  <cp:revision>2</cp:revision>
  <dcterms:created xsi:type="dcterms:W3CDTF">2018-12-07T07:45:19Z</dcterms:created>
  <dcterms:modified xsi:type="dcterms:W3CDTF">2023-08-24T07:19:08Z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0x010100A83F69E0EE3EC24C9963AC5994577EC0</vt:lpwstr>
  </property>
</Properties>
</file>