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6" r:id="rId6"/>
    <p:sldId id="267" r:id="rId7"/>
    <p:sldId id="274" r:id="rId8"/>
    <p:sldId id="280" r:id="rId9"/>
    <p:sldId id="281" r:id="rId10"/>
    <p:sldId id="257" r:id="rId11"/>
    <p:sldId id="270" r:id="rId12"/>
    <p:sldId id="265" r:id="rId13"/>
    <p:sldId id="258" r:id="rId14"/>
    <p:sldId id="259" r:id="rId15"/>
    <p:sldId id="260" r:id="rId16"/>
    <p:sldId id="261" r:id="rId17"/>
    <p:sldId id="273" r:id="rId18"/>
    <p:sldId id="287" r:id="rId19"/>
    <p:sldId id="288" r:id="rId20"/>
    <p:sldId id="289" r:id="rId21"/>
    <p:sldId id="264" r:id="rId22"/>
    <p:sldId id="272" r:id="rId23"/>
    <p:sldId id="268" r:id="rId24"/>
    <p:sldId id="269" r:id="rId25"/>
    <p:sldId id="283" r:id="rId26"/>
    <p:sldId id="290" r:id="rId27"/>
    <p:sldId id="284" r:id="rId28"/>
    <p:sldId id="282" r:id="rId29"/>
    <p:sldId id="285" r:id="rId30"/>
    <p:sldId id="278" r:id="rId31"/>
    <p:sldId id="279" r:id="rId32"/>
    <p:sldId id="286" r:id="rId3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6437D0-694A-4C03-8CFE-26E67FAF4375}" v="183" dt="2023-08-30T13:18:10.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284" y="3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Westerholm" userId="3246c170-62c4-4f57-86e2-dc11af8d2b45" providerId="ADAL" clId="{696437D0-694A-4C03-8CFE-26E67FAF4375}"/>
    <pc:docChg chg="undo custSel addSld delSld modSld sldOrd">
      <pc:chgData name="Jonas Westerholm" userId="3246c170-62c4-4f57-86e2-dc11af8d2b45" providerId="ADAL" clId="{696437D0-694A-4C03-8CFE-26E67FAF4375}" dt="2023-08-30T13:18:10.230" v="3583"/>
      <pc:docMkLst>
        <pc:docMk/>
      </pc:docMkLst>
      <pc:sldChg chg="modTransition">
        <pc:chgData name="Jonas Westerholm" userId="3246c170-62c4-4f57-86e2-dc11af8d2b45" providerId="ADAL" clId="{696437D0-694A-4C03-8CFE-26E67FAF4375}" dt="2023-08-30T13:14:27.270" v="3578"/>
        <pc:sldMkLst>
          <pc:docMk/>
          <pc:sldMk cId="3337302792" sldId="256"/>
        </pc:sldMkLst>
      </pc:sldChg>
      <pc:sldChg chg="modTransition">
        <pc:chgData name="Jonas Westerholm" userId="3246c170-62c4-4f57-86e2-dc11af8d2b45" providerId="ADAL" clId="{696437D0-694A-4C03-8CFE-26E67FAF4375}" dt="2023-08-30T13:15:30.715" v="3580"/>
        <pc:sldMkLst>
          <pc:docMk/>
          <pc:sldMk cId="999266237" sldId="257"/>
        </pc:sldMkLst>
      </pc:sldChg>
      <pc:sldChg chg="addSp modSp mod modTransition">
        <pc:chgData name="Jonas Westerholm" userId="3246c170-62c4-4f57-86e2-dc11af8d2b45" providerId="ADAL" clId="{696437D0-694A-4C03-8CFE-26E67FAF4375}" dt="2023-08-30T13:15:22.105" v="3579"/>
        <pc:sldMkLst>
          <pc:docMk/>
          <pc:sldMk cId="2304209206" sldId="258"/>
        </pc:sldMkLst>
        <pc:spChg chg="mod">
          <ac:chgData name="Jonas Westerholm" userId="3246c170-62c4-4f57-86e2-dc11af8d2b45" providerId="ADAL" clId="{696437D0-694A-4C03-8CFE-26E67FAF4375}" dt="2023-08-29T20:57:17.817" v="1696" actId="1076"/>
          <ac:spMkLst>
            <pc:docMk/>
            <pc:sldMk cId="2304209206" sldId="258"/>
            <ac:spMk id="3" creationId="{00000000-0000-0000-0000-000000000000}"/>
          </ac:spMkLst>
        </pc:spChg>
        <pc:spChg chg="mod">
          <ac:chgData name="Jonas Westerholm" userId="3246c170-62c4-4f57-86e2-dc11af8d2b45" providerId="ADAL" clId="{696437D0-694A-4C03-8CFE-26E67FAF4375}" dt="2023-08-30T12:02:42.392" v="2665" actId="20577"/>
          <ac:spMkLst>
            <pc:docMk/>
            <pc:sldMk cId="2304209206" sldId="258"/>
            <ac:spMk id="4" creationId="{00000000-0000-0000-0000-000000000000}"/>
          </ac:spMkLst>
        </pc:spChg>
        <pc:picChg chg="add mod">
          <ac:chgData name="Jonas Westerholm" userId="3246c170-62c4-4f57-86e2-dc11af8d2b45" providerId="ADAL" clId="{696437D0-694A-4C03-8CFE-26E67FAF4375}" dt="2023-08-29T20:58:57.396" v="1711" actId="14100"/>
          <ac:picMkLst>
            <pc:docMk/>
            <pc:sldMk cId="2304209206" sldId="258"/>
            <ac:picMk id="2" creationId="{1415EDE6-1F88-E864-B466-D4460F576247}"/>
          </ac:picMkLst>
        </pc:picChg>
        <pc:picChg chg="mod">
          <ac:chgData name="Jonas Westerholm" userId="3246c170-62c4-4f57-86e2-dc11af8d2b45" providerId="ADAL" clId="{696437D0-694A-4C03-8CFE-26E67FAF4375}" dt="2023-08-29T20:58:06.672" v="1703" actId="14100"/>
          <ac:picMkLst>
            <pc:docMk/>
            <pc:sldMk cId="2304209206" sldId="258"/>
            <ac:picMk id="1026" creationId="{00000000-0000-0000-0000-000000000000}"/>
          </ac:picMkLst>
        </pc:picChg>
        <pc:picChg chg="add mod">
          <ac:chgData name="Jonas Westerholm" userId="3246c170-62c4-4f57-86e2-dc11af8d2b45" providerId="ADAL" clId="{696437D0-694A-4C03-8CFE-26E67FAF4375}" dt="2023-08-29T20:58:12.470" v="1705" actId="14100"/>
          <ac:picMkLst>
            <pc:docMk/>
            <pc:sldMk cId="2304209206" sldId="258"/>
            <ac:picMk id="2050" creationId="{BDD4BFDB-059B-1EF6-9C3B-49733B211284}"/>
          </ac:picMkLst>
        </pc:picChg>
        <pc:picChg chg="add mod">
          <ac:chgData name="Jonas Westerholm" userId="3246c170-62c4-4f57-86e2-dc11af8d2b45" providerId="ADAL" clId="{696437D0-694A-4C03-8CFE-26E67FAF4375}" dt="2023-08-29T20:59:11.186" v="1714" actId="1076"/>
          <ac:picMkLst>
            <pc:docMk/>
            <pc:sldMk cId="2304209206" sldId="258"/>
            <ac:picMk id="2052" creationId="{B9D11953-E773-3BC5-0363-FEC6BC9FD0F7}"/>
          </ac:picMkLst>
        </pc:picChg>
      </pc:sldChg>
      <pc:sldChg chg="addSp delSp modSp mod modTransition">
        <pc:chgData name="Jonas Westerholm" userId="3246c170-62c4-4f57-86e2-dc11af8d2b45" providerId="ADAL" clId="{696437D0-694A-4C03-8CFE-26E67FAF4375}" dt="2023-08-30T13:13:22.276" v="3573"/>
        <pc:sldMkLst>
          <pc:docMk/>
          <pc:sldMk cId="2514860694" sldId="259"/>
        </pc:sldMkLst>
        <pc:spChg chg="mod">
          <ac:chgData name="Jonas Westerholm" userId="3246c170-62c4-4f57-86e2-dc11af8d2b45" providerId="ADAL" clId="{696437D0-694A-4C03-8CFE-26E67FAF4375}" dt="2023-08-29T21:14:31.926" v="1947" actId="1076"/>
          <ac:spMkLst>
            <pc:docMk/>
            <pc:sldMk cId="2514860694" sldId="259"/>
            <ac:spMk id="3" creationId="{00000000-0000-0000-0000-000000000000}"/>
          </ac:spMkLst>
        </pc:spChg>
        <pc:spChg chg="mod">
          <ac:chgData name="Jonas Westerholm" userId="3246c170-62c4-4f57-86e2-dc11af8d2b45" providerId="ADAL" clId="{696437D0-694A-4C03-8CFE-26E67FAF4375}" dt="2023-08-29T21:14:36.525" v="1948" actId="1076"/>
          <ac:spMkLst>
            <pc:docMk/>
            <pc:sldMk cId="2514860694" sldId="259"/>
            <ac:spMk id="4" creationId="{00000000-0000-0000-0000-000000000000}"/>
          </ac:spMkLst>
        </pc:spChg>
        <pc:picChg chg="add mod">
          <ac:chgData name="Jonas Westerholm" userId="3246c170-62c4-4f57-86e2-dc11af8d2b45" providerId="ADAL" clId="{696437D0-694A-4C03-8CFE-26E67FAF4375}" dt="2023-08-29T21:14:23.115" v="1946" actId="14100"/>
          <ac:picMkLst>
            <pc:docMk/>
            <pc:sldMk cId="2514860694" sldId="259"/>
            <ac:picMk id="2" creationId="{DC6CC669-3555-359C-5CDA-5C7C2347C67C}"/>
          </ac:picMkLst>
        </pc:picChg>
        <pc:picChg chg="add mod">
          <ac:chgData name="Jonas Westerholm" userId="3246c170-62c4-4f57-86e2-dc11af8d2b45" providerId="ADAL" clId="{696437D0-694A-4C03-8CFE-26E67FAF4375}" dt="2023-08-29T21:14:16.680" v="1943" actId="14100"/>
          <ac:picMkLst>
            <pc:docMk/>
            <pc:sldMk cId="2514860694" sldId="259"/>
            <ac:picMk id="5" creationId="{9AA6EDED-86B1-CF5C-EFE3-5875486B4899}"/>
          </ac:picMkLst>
        </pc:picChg>
        <pc:picChg chg="add mod">
          <ac:chgData name="Jonas Westerholm" userId="3246c170-62c4-4f57-86e2-dc11af8d2b45" providerId="ADAL" clId="{696437D0-694A-4C03-8CFE-26E67FAF4375}" dt="2023-08-29T21:14:06.038" v="1941" actId="14100"/>
          <ac:picMkLst>
            <pc:docMk/>
            <pc:sldMk cId="2514860694" sldId="259"/>
            <ac:picMk id="6" creationId="{0A5772EF-1C7B-F439-317D-5BCA93D70D5B}"/>
          </ac:picMkLst>
        </pc:picChg>
        <pc:picChg chg="add mod">
          <ac:chgData name="Jonas Westerholm" userId="3246c170-62c4-4f57-86e2-dc11af8d2b45" providerId="ADAL" clId="{696437D0-694A-4C03-8CFE-26E67FAF4375}" dt="2023-08-29T21:14:20.663" v="1945" actId="14100"/>
          <ac:picMkLst>
            <pc:docMk/>
            <pc:sldMk cId="2514860694" sldId="259"/>
            <ac:picMk id="3074" creationId="{884FE625-C9B3-958E-0438-2AA05FB3AD20}"/>
          </ac:picMkLst>
        </pc:picChg>
        <pc:picChg chg="add del mod">
          <ac:chgData name="Jonas Westerholm" userId="3246c170-62c4-4f57-86e2-dc11af8d2b45" providerId="ADAL" clId="{696437D0-694A-4C03-8CFE-26E67FAF4375}" dt="2023-08-29T21:13:56.614" v="1938" actId="21"/>
          <ac:picMkLst>
            <pc:docMk/>
            <pc:sldMk cId="2514860694" sldId="259"/>
            <ac:picMk id="17410" creationId="{00000000-0000-0000-0000-000000000000}"/>
          </ac:picMkLst>
        </pc:picChg>
      </pc:sldChg>
      <pc:sldChg chg="addSp modSp mod modTransition">
        <pc:chgData name="Jonas Westerholm" userId="3246c170-62c4-4f57-86e2-dc11af8d2b45" providerId="ADAL" clId="{696437D0-694A-4C03-8CFE-26E67FAF4375}" dt="2023-08-30T13:13:22.276" v="3573"/>
        <pc:sldMkLst>
          <pc:docMk/>
          <pc:sldMk cId="3554592945" sldId="260"/>
        </pc:sldMkLst>
        <pc:spChg chg="mod">
          <ac:chgData name="Jonas Westerholm" userId="3246c170-62c4-4f57-86e2-dc11af8d2b45" providerId="ADAL" clId="{696437D0-694A-4C03-8CFE-26E67FAF4375}" dt="2023-08-30T12:50:37.020" v="3373" actId="1076"/>
          <ac:spMkLst>
            <pc:docMk/>
            <pc:sldMk cId="3554592945" sldId="260"/>
            <ac:spMk id="3" creationId="{00000000-0000-0000-0000-000000000000}"/>
          </ac:spMkLst>
        </pc:spChg>
        <pc:spChg chg="mod ord">
          <ac:chgData name="Jonas Westerholm" userId="3246c170-62c4-4f57-86e2-dc11af8d2b45" providerId="ADAL" clId="{696437D0-694A-4C03-8CFE-26E67FAF4375}" dt="2023-08-30T12:50:31.329" v="3372" actId="1076"/>
          <ac:spMkLst>
            <pc:docMk/>
            <pc:sldMk cId="3554592945" sldId="260"/>
            <ac:spMk id="4" creationId="{00000000-0000-0000-0000-000000000000}"/>
          </ac:spMkLst>
        </pc:spChg>
        <pc:picChg chg="add mod">
          <ac:chgData name="Jonas Westerholm" userId="3246c170-62c4-4f57-86e2-dc11af8d2b45" providerId="ADAL" clId="{696437D0-694A-4C03-8CFE-26E67FAF4375}" dt="2023-08-30T12:50:55.246" v="3377" actId="1076"/>
          <ac:picMkLst>
            <pc:docMk/>
            <pc:sldMk cId="3554592945" sldId="260"/>
            <ac:picMk id="2" creationId="{125721DA-7A2E-21D0-3200-9A4C7108D7DE}"/>
          </ac:picMkLst>
        </pc:picChg>
        <pc:picChg chg="add mod ord">
          <ac:chgData name="Jonas Westerholm" userId="3246c170-62c4-4f57-86e2-dc11af8d2b45" providerId="ADAL" clId="{696437D0-694A-4C03-8CFE-26E67FAF4375}" dt="2023-08-30T12:52:45.723" v="3385" actId="167"/>
          <ac:picMkLst>
            <pc:docMk/>
            <pc:sldMk cId="3554592945" sldId="260"/>
            <ac:picMk id="5" creationId="{74A18796-BB9D-0FDB-A843-016CF9459CFD}"/>
          </ac:picMkLst>
        </pc:picChg>
        <pc:picChg chg="add mod">
          <ac:chgData name="Jonas Westerholm" userId="3246c170-62c4-4f57-86e2-dc11af8d2b45" providerId="ADAL" clId="{696437D0-694A-4C03-8CFE-26E67FAF4375}" dt="2023-08-30T12:52:48.623" v="3386" actId="1076"/>
          <ac:picMkLst>
            <pc:docMk/>
            <pc:sldMk cId="3554592945" sldId="260"/>
            <ac:picMk id="6" creationId="{31552958-798C-4610-D3C4-271377ECEEFA}"/>
          </ac:picMkLst>
        </pc:picChg>
        <pc:picChg chg="mod">
          <ac:chgData name="Jonas Westerholm" userId="3246c170-62c4-4f57-86e2-dc11af8d2b45" providerId="ADAL" clId="{696437D0-694A-4C03-8CFE-26E67FAF4375}" dt="2023-08-30T12:50:44.580" v="3375" actId="14100"/>
          <ac:picMkLst>
            <pc:docMk/>
            <pc:sldMk cId="3554592945" sldId="260"/>
            <ac:picMk id="18434" creationId="{00000000-0000-0000-0000-000000000000}"/>
          </ac:picMkLst>
        </pc:picChg>
      </pc:sldChg>
      <pc:sldChg chg="addSp delSp modSp mod modTransition">
        <pc:chgData name="Jonas Westerholm" userId="3246c170-62c4-4f57-86e2-dc11af8d2b45" providerId="ADAL" clId="{696437D0-694A-4C03-8CFE-26E67FAF4375}" dt="2023-08-30T13:13:22.276" v="3573"/>
        <pc:sldMkLst>
          <pc:docMk/>
          <pc:sldMk cId="4067316666" sldId="261"/>
        </pc:sldMkLst>
        <pc:spChg chg="mod">
          <ac:chgData name="Jonas Westerholm" userId="3246c170-62c4-4f57-86e2-dc11af8d2b45" providerId="ADAL" clId="{696437D0-694A-4C03-8CFE-26E67FAF4375}" dt="2023-08-30T12:56:13.676" v="3427" actId="1076"/>
          <ac:spMkLst>
            <pc:docMk/>
            <pc:sldMk cId="4067316666" sldId="261"/>
            <ac:spMk id="3" creationId="{00000000-0000-0000-0000-000000000000}"/>
          </ac:spMkLst>
        </pc:spChg>
        <pc:spChg chg="mod">
          <ac:chgData name="Jonas Westerholm" userId="3246c170-62c4-4f57-86e2-dc11af8d2b45" providerId="ADAL" clId="{696437D0-694A-4C03-8CFE-26E67FAF4375}" dt="2023-08-30T12:56:13.676" v="3427" actId="1076"/>
          <ac:spMkLst>
            <pc:docMk/>
            <pc:sldMk cId="4067316666" sldId="261"/>
            <ac:spMk id="4" creationId="{00000000-0000-0000-0000-000000000000}"/>
          </ac:spMkLst>
        </pc:spChg>
        <pc:picChg chg="add del mod">
          <ac:chgData name="Jonas Westerholm" userId="3246c170-62c4-4f57-86e2-dc11af8d2b45" providerId="ADAL" clId="{696437D0-694A-4C03-8CFE-26E67FAF4375}" dt="2023-08-30T12:54:27.147" v="3397" actId="478"/>
          <ac:picMkLst>
            <pc:docMk/>
            <pc:sldMk cId="4067316666" sldId="261"/>
            <ac:picMk id="2" creationId="{216A8F64-4B70-9CE3-6835-D71F0F41863C}"/>
          </ac:picMkLst>
        </pc:picChg>
        <pc:picChg chg="add mod">
          <ac:chgData name="Jonas Westerholm" userId="3246c170-62c4-4f57-86e2-dc11af8d2b45" providerId="ADAL" clId="{696437D0-694A-4C03-8CFE-26E67FAF4375}" dt="2023-08-30T12:55:51.966" v="3424" actId="1037"/>
          <ac:picMkLst>
            <pc:docMk/>
            <pc:sldMk cId="4067316666" sldId="261"/>
            <ac:picMk id="5" creationId="{F1B202EB-ADF8-45DB-FA04-4B8CA1E459C5}"/>
          </ac:picMkLst>
        </pc:picChg>
        <pc:picChg chg="add mod">
          <ac:chgData name="Jonas Westerholm" userId="3246c170-62c4-4f57-86e2-dc11af8d2b45" providerId="ADAL" clId="{696437D0-694A-4C03-8CFE-26E67FAF4375}" dt="2023-08-30T12:55:43.780" v="3414" actId="14100"/>
          <ac:picMkLst>
            <pc:docMk/>
            <pc:sldMk cId="4067316666" sldId="261"/>
            <ac:picMk id="6" creationId="{70AE8428-F9D6-1144-2A76-54DBC64ED198}"/>
          </ac:picMkLst>
        </pc:picChg>
        <pc:picChg chg="mod">
          <ac:chgData name="Jonas Westerholm" userId="3246c170-62c4-4f57-86e2-dc11af8d2b45" providerId="ADAL" clId="{696437D0-694A-4C03-8CFE-26E67FAF4375}" dt="2023-08-30T12:56:07.450" v="3426" actId="14100"/>
          <ac:picMkLst>
            <pc:docMk/>
            <pc:sldMk cId="4067316666" sldId="261"/>
            <ac:picMk id="19458" creationId="{00000000-0000-0000-0000-000000000000}"/>
          </ac:picMkLst>
        </pc:picChg>
        <pc:picChg chg="mod">
          <ac:chgData name="Jonas Westerholm" userId="3246c170-62c4-4f57-86e2-dc11af8d2b45" providerId="ADAL" clId="{696437D0-694A-4C03-8CFE-26E67FAF4375}" dt="2023-08-30T12:55:36.822" v="3412" actId="14100"/>
          <ac:picMkLst>
            <pc:docMk/>
            <pc:sldMk cId="4067316666" sldId="261"/>
            <ac:picMk id="19460" creationId="{00000000-0000-0000-0000-000000000000}"/>
          </ac:picMkLst>
        </pc:picChg>
      </pc:sldChg>
      <pc:sldChg chg="modSp del mod modTransition">
        <pc:chgData name="Jonas Westerholm" userId="3246c170-62c4-4f57-86e2-dc11af8d2b45" providerId="ADAL" clId="{696437D0-694A-4C03-8CFE-26E67FAF4375}" dt="2023-08-30T13:13:52.328" v="3576" actId="47"/>
        <pc:sldMkLst>
          <pc:docMk/>
          <pc:sldMk cId="1248646630" sldId="262"/>
        </pc:sldMkLst>
        <pc:spChg chg="mod">
          <ac:chgData name="Jonas Westerholm" userId="3246c170-62c4-4f57-86e2-dc11af8d2b45" providerId="ADAL" clId="{696437D0-694A-4C03-8CFE-26E67FAF4375}" dt="2023-08-25T12:42:49.559" v="32" actId="14100"/>
          <ac:spMkLst>
            <pc:docMk/>
            <pc:sldMk cId="1248646630" sldId="262"/>
            <ac:spMk id="4" creationId="{00000000-0000-0000-0000-000000000000}"/>
          </ac:spMkLst>
        </pc:spChg>
      </pc:sldChg>
      <pc:sldChg chg="addSp modSp del mod modTransition">
        <pc:chgData name="Jonas Westerholm" userId="3246c170-62c4-4f57-86e2-dc11af8d2b45" providerId="ADAL" clId="{696437D0-694A-4C03-8CFE-26E67FAF4375}" dt="2023-08-30T13:13:56.599" v="3577" actId="47"/>
        <pc:sldMkLst>
          <pc:docMk/>
          <pc:sldMk cId="4261387741" sldId="263"/>
        </pc:sldMkLst>
        <pc:picChg chg="add mod">
          <ac:chgData name="Jonas Westerholm" userId="3246c170-62c4-4f57-86e2-dc11af8d2b45" providerId="ADAL" clId="{696437D0-694A-4C03-8CFE-26E67FAF4375}" dt="2023-08-25T12:41:46.097" v="12" actId="688"/>
          <ac:picMkLst>
            <pc:docMk/>
            <pc:sldMk cId="4261387741" sldId="263"/>
            <ac:picMk id="1026" creationId="{97905E8F-DD29-9AE4-637D-C7E3213EEC75}"/>
          </ac:picMkLst>
        </pc:picChg>
        <pc:picChg chg="mod">
          <ac:chgData name="Jonas Westerholm" userId="3246c170-62c4-4f57-86e2-dc11af8d2b45" providerId="ADAL" clId="{696437D0-694A-4C03-8CFE-26E67FAF4375}" dt="2023-08-25T12:41:50.748" v="14" actId="1076"/>
          <ac:picMkLst>
            <pc:docMk/>
            <pc:sldMk cId="4261387741" sldId="263"/>
            <ac:picMk id="21506" creationId="{00000000-0000-0000-0000-000000000000}"/>
          </ac:picMkLst>
        </pc:picChg>
      </pc:sldChg>
      <pc:sldChg chg="addSp delSp modSp mod modTransition">
        <pc:chgData name="Jonas Westerholm" userId="3246c170-62c4-4f57-86e2-dc11af8d2b45" providerId="ADAL" clId="{696437D0-694A-4C03-8CFE-26E67FAF4375}" dt="2023-08-30T13:13:22.276" v="3573"/>
        <pc:sldMkLst>
          <pc:docMk/>
          <pc:sldMk cId="2823442377" sldId="264"/>
        </pc:sldMkLst>
        <pc:spChg chg="mod">
          <ac:chgData name="Jonas Westerholm" userId="3246c170-62c4-4f57-86e2-dc11af8d2b45" providerId="ADAL" clId="{696437D0-694A-4C03-8CFE-26E67FAF4375}" dt="2023-08-30T13:09:08.156" v="3523" actId="1076"/>
          <ac:spMkLst>
            <pc:docMk/>
            <pc:sldMk cId="2823442377" sldId="264"/>
            <ac:spMk id="3" creationId="{00000000-0000-0000-0000-000000000000}"/>
          </ac:spMkLst>
        </pc:spChg>
        <pc:spChg chg="mod">
          <ac:chgData name="Jonas Westerholm" userId="3246c170-62c4-4f57-86e2-dc11af8d2b45" providerId="ADAL" clId="{696437D0-694A-4C03-8CFE-26E67FAF4375}" dt="2023-08-30T13:11:19.611" v="3560" actId="1076"/>
          <ac:spMkLst>
            <pc:docMk/>
            <pc:sldMk cId="2823442377" sldId="264"/>
            <ac:spMk id="4" creationId="{00000000-0000-0000-0000-000000000000}"/>
          </ac:spMkLst>
        </pc:spChg>
        <pc:picChg chg="add mod">
          <ac:chgData name="Jonas Westerholm" userId="3246c170-62c4-4f57-86e2-dc11af8d2b45" providerId="ADAL" clId="{696437D0-694A-4C03-8CFE-26E67FAF4375}" dt="2023-08-30T13:10:18.868" v="3545" actId="14100"/>
          <ac:picMkLst>
            <pc:docMk/>
            <pc:sldMk cId="2823442377" sldId="264"/>
            <ac:picMk id="2" creationId="{FB558F58-E7D2-DBCD-A50C-3541B9100C3D}"/>
          </ac:picMkLst>
        </pc:picChg>
        <pc:picChg chg="add mod">
          <ac:chgData name="Jonas Westerholm" userId="3246c170-62c4-4f57-86e2-dc11af8d2b45" providerId="ADAL" clId="{696437D0-694A-4C03-8CFE-26E67FAF4375}" dt="2023-08-30T13:09:38.471" v="3535" actId="14100"/>
          <ac:picMkLst>
            <pc:docMk/>
            <pc:sldMk cId="2823442377" sldId="264"/>
            <ac:picMk id="5" creationId="{583D00AA-C2A1-1802-9F83-3883051D3CE8}"/>
          </ac:picMkLst>
        </pc:picChg>
        <pc:picChg chg="add mod">
          <ac:chgData name="Jonas Westerholm" userId="3246c170-62c4-4f57-86e2-dc11af8d2b45" providerId="ADAL" clId="{696437D0-694A-4C03-8CFE-26E67FAF4375}" dt="2023-08-30T13:09:49.895" v="3539" actId="1076"/>
          <ac:picMkLst>
            <pc:docMk/>
            <pc:sldMk cId="2823442377" sldId="264"/>
            <ac:picMk id="6" creationId="{31C889F5-A03D-B13F-FE73-C10113AC9DA8}"/>
          </ac:picMkLst>
        </pc:picChg>
        <pc:picChg chg="add mod ord">
          <ac:chgData name="Jonas Westerholm" userId="3246c170-62c4-4f57-86e2-dc11af8d2b45" providerId="ADAL" clId="{696437D0-694A-4C03-8CFE-26E67FAF4375}" dt="2023-08-30T13:10:11.248" v="3543" actId="1076"/>
          <ac:picMkLst>
            <pc:docMk/>
            <pc:sldMk cId="2823442377" sldId="264"/>
            <ac:picMk id="7" creationId="{DC985730-2E09-5F20-8F66-78F30C58E420}"/>
          </ac:picMkLst>
        </pc:picChg>
        <pc:picChg chg="add mod">
          <ac:chgData name="Jonas Westerholm" userId="3246c170-62c4-4f57-86e2-dc11af8d2b45" providerId="ADAL" clId="{696437D0-694A-4C03-8CFE-26E67FAF4375}" dt="2023-08-30T13:10:32.984" v="3548" actId="1076"/>
          <ac:picMkLst>
            <pc:docMk/>
            <pc:sldMk cId="2823442377" sldId="264"/>
            <ac:picMk id="8" creationId="{DDFC17FB-7641-B8CE-9882-AA3520FAF3D8}"/>
          </ac:picMkLst>
        </pc:picChg>
        <pc:picChg chg="add mod">
          <ac:chgData name="Jonas Westerholm" userId="3246c170-62c4-4f57-86e2-dc11af8d2b45" providerId="ADAL" clId="{696437D0-694A-4C03-8CFE-26E67FAF4375}" dt="2023-08-30T13:10:56.279" v="3551" actId="14100"/>
          <ac:picMkLst>
            <pc:docMk/>
            <pc:sldMk cId="2823442377" sldId="264"/>
            <ac:picMk id="9" creationId="{1AC09F06-06C1-C1DC-19F8-A56F4353F6BB}"/>
          </ac:picMkLst>
        </pc:picChg>
        <pc:picChg chg="del">
          <ac:chgData name="Jonas Westerholm" userId="3246c170-62c4-4f57-86e2-dc11af8d2b45" providerId="ADAL" clId="{696437D0-694A-4C03-8CFE-26E67FAF4375}" dt="2023-08-30T13:06:28.813" v="3502" actId="478"/>
          <ac:picMkLst>
            <pc:docMk/>
            <pc:sldMk cId="2823442377" sldId="264"/>
            <ac:picMk id="22530" creationId="{00000000-0000-0000-0000-000000000000}"/>
          </ac:picMkLst>
        </pc:picChg>
        <pc:picChg chg="del mod">
          <ac:chgData name="Jonas Westerholm" userId="3246c170-62c4-4f57-86e2-dc11af8d2b45" providerId="ADAL" clId="{696437D0-694A-4C03-8CFE-26E67FAF4375}" dt="2023-08-30T13:06:29.766" v="3503" actId="478"/>
          <ac:picMkLst>
            <pc:docMk/>
            <pc:sldMk cId="2823442377" sldId="264"/>
            <ac:picMk id="22532" creationId="{00000000-0000-0000-0000-000000000000}"/>
          </ac:picMkLst>
        </pc:picChg>
      </pc:sldChg>
      <pc:sldChg chg="addSp delSp modSp mod modShow">
        <pc:chgData name="Jonas Westerholm" userId="3246c170-62c4-4f57-86e2-dc11af8d2b45" providerId="ADAL" clId="{696437D0-694A-4C03-8CFE-26E67FAF4375}" dt="2023-08-30T13:13:34.239" v="3574" actId="729"/>
        <pc:sldMkLst>
          <pc:docMk/>
          <pc:sldMk cId="388359015" sldId="265"/>
        </pc:sldMkLst>
        <pc:spChg chg="add del mod">
          <ac:chgData name="Jonas Westerholm" userId="3246c170-62c4-4f57-86e2-dc11af8d2b45" providerId="ADAL" clId="{696437D0-694A-4C03-8CFE-26E67FAF4375}" dt="2023-08-30T11:50:31.206" v="2227" actId="478"/>
          <ac:spMkLst>
            <pc:docMk/>
            <pc:sldMk cId="388359015" sldId="265"/>
            <ac:spMk id="6" creationId="{F91DF212-5AED-C5E6-3278-2E7B636DF9AD}"/>
          </ac:spMkLst>
        </pc:spChg>
        <pc:graphicFrameChg chg="del">
          <ac:chgData name="Jonas Westerholm" userId="3246c170-62c4-4f57-86e2-dc11af8d2b45" providerId="ADAL" clId="{696437D0-694A-4C03-8CFE-26E67FAF4375}" dt="2023-08-30T11:50:29.089" v="2226" actId="478"/>
          <ac:graphicFrameMkLst>
            <pc:docMk/>
            <pc:sldMk cId="388359015" sldId="265"/>
            <ac:graphicFrameMk id="4" creationId="{00000000-0000-0000-0000-000000000000}"/>
          </ac:graphicFrameMkLst>
        </pc:graphicFrameChg>
        <pc:picChg chg="mod modCrop">
          <ac:chgData name="Jonas Westerholm" userId="3246c170-62c4-4f57-86e2-dc11af8d2b45" providerId="ADAL" clId="{696437D0-694A-4C03-8CFE-26E67FAF4375}" dt="2023-08-30T11:53:51.506" v="2245" actId="1076"/>
          <ac:picMkLst>
            <pc:docMk/>
            <pc:sldMk cId="388359015" sldId="265"/>
            <ac:picMk id="5" creationId="{316C0E06-BAD9-E795-8B91-B91334D69221}"/>
          </ac:picMkLst>
        </pc:picChg>
        <pc:picChg chg="add mod">
          <ac:chgData name="Jonas Westerholm" userId="3246c170-62c4-4f57-86e2-dc11af8d2b45" providerId="ADAL" clId="{696437D0-694A-4C03-8CFE-26E67FAF4375}" dt="2023-08-30T11:53:46.261" v="2244" actId="1076"/>
          <ac:picMkLst>
            <pc:docMk/>
            <pc:sldMk cId="388359015" sldId="265"/>
            <ac:picMk id="4098" creationId="{0DA16B8E-BEAE-71B4-721A-BE7DF5052057}"/>
          </ac:picMkLst>
        </pc:picChg>
        <pc:picChg chg="add mod">
          <ac:chgData name="Jonas Westerholm" userId="3246c170-62c4-4f57-86e2-dc11af8d2b45" providerId="ADAL" clId="{696437D0-694A-4C03-8CFE-26E67FAF4375}" dt="2023-08-30T11:53:43.441" v="2243" actId="1076"/>
          <ac:picMkLst>
            <pc:docMk/>
            <pc:sldMk cId="388359015" sldId="265"/>
            <ac:picMk id="4100" creationId="{FF6633F4-DA68-0964-4459-2DDECD6AD5EC}"/>
          </ac:picMkLst>
        </pc:picChg>
      </pc:sldChg>
      <pc:sldChg chg="modSp mod modTransition">
        <pc:chgData name="Jonas Westerholm" userId="3246c170-62c4-4f57-86e2-dc11af8d2b45" providerId="ADAL" clId="{696437D0-694A-4C03-8CFE-26E67FAF4375}" dt="2023-08-30T13:14:27.270" v="3578"/>
        <pc:sldMkLst>
          <pc:docMk/>
          <pc:sldMk cId="867016941" sldId="266"/>
        </pc:sldMkLst>
        <pc:spChg chg="mod">
          <ac:chgData name="Jonas Westerholm" userId="3246c170-62c4-4f57-86e2-dc11af8d2b45" providerId="ADAL" clId="{696437D0-694A-4C03-8CFE-26E67FAF4375}" dt="2023-08-30T11:49:06.113" v="2221" actId="207"/>
          <ac:spMkLst>
            <pc:docMk/>
            <pc:sldMk cId="867016941" sldId="266"/>
            <ac:spMk id="4" creationId="{00000000-0000-0000-0000-000000000000}"/>
          </ac:spMkLst>
        </pc:spChg>
      </pc:sldChg>
      <pc:sldChg chg="modSp mod modTransition">
        <pc:chgData name="Jonas Westerholm" userId="3246c170-62c4-4f57-86e2-dc11af8d2b45" providerId="ADAL" clId="{696437D0-694A-4C03-8CFE-26E67FAF4375}" dt="2023-08-30T13:14:27.270" v="3578"/>
        <pc:sldMkLst>
          <pc:docMk/>
          <pc:sldMk cId="2629880349" sldId="267"/>
        </pc:sldMkLst>
        <pc:spChg chg="mod">
          <ac:chgData name="Jonas Westerholm" userId="3246c170-62c4-4f57-86e2-dc11af8d2b45" providerId="ADAL" clId="{696437D0-694A-4C03-8CFE-26E67FAF4375}" dt="2023-08-30T11:49:23.627" v="2223" actId="1076"/>
          <ac:spMkLst>
            <pc:docMk/>
            <pc:sldMk cId="2629880349" sldId="267"/>
            <ac:spMk id="4" creationId="{00000000-0000-0000-0000-000000000000}"/>
          </ac:spMkLst>
        </pc:spChg>
      </pc:sldChg>
      <pc:sldChg chg="mod modShow">
        <pc:chgData name="Jonas Westerholm" userId="3246c170-62c4-4f57-86e2-dc11af8d2b45" providerId="ADAL" clId="{696437D0-694A-4C03-8CFE-26E67FAF4375}" dt="2023-08-30T13:13:39.785" v="3575" actId="729"/>
        <pc:sldMkLst>
          <pc:docMk/>
          <pc:sldMk cId="1637850294" sldId="270"/>
        </pc:sldMkLst>
      </pc:sldChg>
      <pc:sldChg chg="delSp del">
        <pc:chgData name="Jonas Westerholm" userId="3246c170-62c4-4f57-86e2-dc11af8d2b45" providerId="ADAL" clId="{696437D0-694A-4C03-8CFE-26E67FAF4375}" dt="2023-08-30T13:13:06.533" v="3572" actId="47"/>
        <pc:sldMkLst>
          <pc:docMk/>
          <pc:sldMk cId="3212730946" sldId="271"/>
        </pc:sldMkLst>
        <pc:picChg chg="del">
          <ac:chgData name="Jonas Westerholm" userId="3246c170-62c4-4f57-86e2-dc11af8d2b45" providerId="ADAL" clId="{696437D0-694A-4C03-8CFE-26E67FAF4375}" dt="2023-08-30T13:12:14.553" v="3564" actId="21"/>
          <ac:picMkLst>
            <pc:docMk/>
            <pc:sldMk cId="3212730946" sldId="271"/>
            <ac:picMk id="2050" creationId="{C42A6A05-668F-1032-0219-EDDCDD44D5CE}"/>
          </ac:picMkLst>
        </pc:picChg>
      </pc:sldChg>
      <pc:sldChg chg="addSp delSp modSp mod">
        <pc:chgData name="Jonas Westerholm" userId="3246c170-62c4-4f57-86e2-dc11af8d2b45" providerId="ADAL" clId="{696437D0-694A-4C03-8CFE-26E67FAF4375}" dt="2023-08-30T13:12:40.948" v="3571" actId="1076"/>
        <pc:sldMkLst>
          <pc:docMk/>
          <pc:sldMk cId="1601467141" sldId="272"/>
        </pc:sldMkLst>
        <pc:picChg chg="mod">
          <ac:chgData name="Jonas Westerholm" userId="3246c170-62c4-4f57-86e2-dc11af8d2b45" providerId="ADAL" clId="{696437D0-694A-4C03-8CFE-26E67FAF4375}" dt="2023-08-30T13:12:40.948" v="3571" actId="1076"/>
          <ac:picMkLst>
            <pc:docMk/>
            <pc:sldMk cId="1601467141" sldId="272"/>
            <ac:picMk id="2" creationId="{04234636-01C0-B51F-35DB-332651C3DDA1}"/>
          </ac:picMkLst>
        </pc:picChg>
        <pc:picChg chg="add mod">
          <ac:chgData name="Jonas Westerholm" userId="3246c170-62c4-4f57-86e2-dc11af8d2b45" providerId="ADAL" clId="{696437D0-694A-4C03-8CFE-26E67FAF4375}" dt="2023-08-30T13:12:29.737" v="3569" actId="1076"/>
          <ac:picMkLst>
            <pc:docMk/>
            <pc:sldMk cId="1601467141" sldId="272"/>
            <ac:picMk id="3" creationId="{74598EFC-D68A-BD42-F870-797B6E39D80C}"/>
          </ac:picMkLst>
        </pc:picChg>
        <pc:picChg chg="del">
          <ac:chgData name="Jonas Westerholm" userId="3246c170-62c4-4f57-86e2-dc11af8d2b45" providerId="ADAL" clId="{696437D0-694A-4C03-8CFE-26E67FAF4375}" dt="2023-08-30T13:12:03.731" v="3561" actId="478"/>
          <ac:picMkLst>
            <pc:docMk/>
            <pc:sldMk cId="1601467141" sldId="272"/>
            <ac:picMk id="3074" creationId="{FA2E940D-8376-BA4A-3E94-EA8A58447ACD}"/>
          </ac:picMkLst>
        </pc:picChg>
      </pc:sldChg>
      <pc:sldChg chg="ord modTransition">
        <pc:chgData name="Jonas Westerholm" userId="3246c170-62c4-4f57-86e2-dc11af8d2b45" providerId="ADAL" clId="{696437D0-694A-4C03-8CFE-26E67FAF4375}" dt="2023-08-30T13:13:22.276" v="3573"/>
        <pc:sldMkLst>
          <pc:docMk/>
          <pc:sldMk cId="651791283" sldId="273"/>
        </pc:sldMkLst>
      </pc:sldChg>
      <pc:sldChg chg="ord modTransition">
        <pc:chgData name="Jonas Westerholm" userId="3246c170-62c4-4f57-86e2-dc11af8d2b45" providerId="ADAL" clId="{696437D0-694A-4C03-8CFE-26E67FAF4375}" dt="2023-08-30T13:15:30.715" v="3580"/>
        <pc:sldMkLst>
          <pc:docMk/>
          <pc:sldMk cId="1947223765" sldId="274"/>
        </pc:sldMkLst>
      </pc:sldChg>
      <pc:sldChg chg="addSp modSp new del">
        <pc:chgData name="Jonas Westerholm" userId="3246c170-62c4-4f57-86e2-dc11af8d2b45" providerId="ADAL" clId="{696437D0-694A-4C03-8CFE-26E67FAF4375}" dt="2023-08-29T20:33:19.641" v="1273" actId="47"/>
        <pc:sldMkLst>
          <pc:docMk/>
          <pc:sldMk cId="1295990138" sldId="275"/>
        </pc:sldMkLst>
        <pc:spChg chg="add mod">
          <ac:chgData name="Jonas Westerholm" userId="3246c170-62c4-4f57-86e2-dc11af8d2b45" providerId="ADAL" clId="{696437D0-694A-4C03-8CFE-26E67FAF4375}" dt="2023-08-29T20:31:52.357" v="1265"/>
          <ac:spMkLst>
            <pc:docMk/>
            <pc:sldMk cId="1295990138" sldId="275"/>
            <ac:spMk id="2" creationId="{8F962996-CB58-ED81-7075-1727C0C18798}"/>
          </ac:spMkLst>
        </pc:spChg>
        <pc:picChg chg="add mod">
          <ac:chgData name="Jonas Westerholm" userId="3246c170-62c4-4f57-86e2-dc11af8d2b45" providerId="ADAL" clId="{696437D0-694A-4C03-8CFE-26E67FAF4375}" dt="2023-08-25T12:45:35.775" v="36" actId="1076"/>
          <ac:picMkLst>
            <pc:docMk/>
            <pc:sldMk cId="1295990138" sldId="275"/>
            <ac:picMk id="2050" creationId="{801FA54B-2030-A595-457D-ABB8DC6B0237}"/>
          </ac:picMkLst>
        </pc:picChg>
      </pc:sldChg>
      <pc:sldChg chg="addSp modSp new del mod">
        <pc:chgData name="Jonas Westerholm" userId="3246c170-62c4-4f57-86e2-dc11af8d2b45" providerId="ADAL" clId="{696437D0-694A-4C03-8CFE-26E67FAF4375}" dt="2023-08-29T20:48:23.235" v="1575" actId="47"/>
        <pc:sldMkLst>
          <pc:docMk/>
          <pc:sldMk cId="1722602239" sldId="276"/>
        </pc:sldMkLst>
        <pc:spChg chg="add mod">
          <ac:chgData name="Jonas Westerholm" userId="3246c170-62c4-4f57-86e2-dc11af8d2b45" providerId="ADAL" clId="{696437D0-694A-4C03-8CFE-26E67FAF4375}" dt="2023-08-25T13:21:14.730" v="618" actId="20577"/>
          <ac:spMkLst>
            <pc:docMk/>
            <pc:sldMk cId="1722602239" sldId="276"/>
            <ac:spMk id="3" creationId="{F272CEAA-7173-1830-EBE1-7A606B40207F}"/>
          </ac:spMkLst>
        </pc:spChg>
      </pc:sldChg>
      <pc:sldChg chg="addSp delSp new del">
        <pc:chgData name="Jonas Westerholm" userId="3246c170-62c4-4f57-86e2-dc11af8d2b45" providerId="ADAL" clId="{696437D0-694A-4C03-8CFE-26E67FAF4375}" dt="2023-08-29T20:48:26.221" v="1576" actId="47"/>
        <pc:sldMkLst>
          <pc:docMk/>
          <pc:sldMk cId="765163315" sldId="277"/>
        </pc:sldMkLst>
        <pc:picChg chg="add del">
          <ac:chgData name="Jonas Westerholm" userId="3246c170-62c4-4f57-86e2-dc11af8d2b45" providerId="ADAL" clId="{696437D0-694A-4C03-8CFE-26E67FAF4375}" dt="2023-08-29T20:41:38.393" v="1513" actId="21"/>
          <ac:picMkLst>
            <pc:docMk/>
            <pc:sldMk cId="765163315" sldId="277"/>
            <ac:picMk id="3074" creationId="{41FBE9E8-CDAF-091F-42F5-01C92A81AEB0}"/>
          </ac:picMkLst>
        </pc:picChg>
      </pc:sldChg>
      <pc:sldChg chg="addSp modSp new mod modTransition setBg">
        <pc:chgData name="Jonas Westerholm" userId="3246c170-62c4-4f57-86e2-dc11af8d2b45" providerId="ADAL" clId="{696437D0-694A-4C03-8CFE-26E67FAF4375}" dt="2023-08-30T13:18:10.230" v="3583"/>
        <pc:sldMkLst>
          <pc:docMk/>
          <pc:sldMk cId="603037251" sldId="278"/>
        </pc:sldMkLst>
        <pc:spChg chg="add mod">
          <ac:chgData name="Jonas Westerholm" userId="3246c170-62c4-4f57-86e2-dc11af8d2b45" providerId="ADAL" clId="{696437D0-694A-4C03-8CFE-26E67FAF4375}" dt="2023-08-25T13:12:13.109" v="103" actId="1076"/>
          <ac:spMkLst>
            <pc:docMk/>
            <pc:sldMk cId="603037251" sldId="278"/>
            <ac:spMk id="2" creationId="{739F29F7-2ECC-56AC-DC98-C8CEB4BEF5E3}"/>
          </ac:spMkLst>
        </pc:spChg>
        <pc:spChg chg="add">
          <ac:chgData name="Jonas Westerholm" userId="3246c170-62c4-4f57-86e2-dc11af8d2b45" providerId="ADAL" clId="{696437D0-694A-4C03-8CFE-26E67FAF4375}" dt="2023-08-25T13:08:37.959" v="43" actId="26606"/>
          <ac:spMkLst>
            <pc:docMk/>
            <pc:sldMk cId="603037251" sldId="278"/>
            <ac:spMk id="4103" creationId="{42A4FC2C-047E-45A5-965D-8E1E3BF09BC6}"/>
          </ac:spMkLst>
        </pc:spChg>
        <pc:picChg chg="add mod">
          <ac:chgData name="Jonas Westerholm" userId="3246c170-62c4-4f57-86e2-dc11af8d2b45" providerId="ADAL" clId="{696437D0-694A-4C03-8CFE-26E67FAF4375}" dt="2023-08-25T13:09:56.914" v="46"/>
          <ac:picMkLst>
            <pc:docMk/>
            <pc:sldMk cId="603037251" sldId="278"/>
            <ac:picMk id="4098" creationId="{478AEED8-C01F-C31E-6279-C54F24215693}"/>
          </ac:picMkLst>
        </pc:picChg>
      </pc:sldChg>
      <pc:sldChg chg="addSp modSp new mod modTransition">
        <pc:chgData name="Jonas Westerholm" userId="3246c170-62c4-4f57-86e2-dc11af8d2b45" providerId="ADAL" clId="{696437D0-694A-4C03-8CFE-26E67FAF4375}" dt="2023-08-30T13:18:10.230" v="3583"/>
        <pc:sldMkLst>
          <pc:docMk/>
          <pc:sldMk cId="2691666100" sldId="279"/>
        </pc:sldMkLst>
        <pc:spChg chg="add mod">
          <ac:chgData name="Jonas Westerholm" userId="3246c170-62c4-4f57-86e2-dc11af8d2b45" providerId="ADAL" clId="{696437D0-694A-4C03-8CFE-26E67FAF4375}" dt="2023-08-29T20:48:16.626" v="1574" actId="1076"/>
          <ac:spMkLst>
            <pc:docMk/>
            <pc:sldMk cId="2691666100" sldId="279"/>
            <ac:spMk id="2" creationId="{4EA67A3C-B469-3922-0A64-36060F6153DE}"/>
          </ac:spMkLst>
        </pc:spChg>
        <pc:picChg chg="add mod">
          <ac:chgData name="Jonas Westerholm" userId="3246c170-62c4-4f57-86e2-dc11af8d2b45" providerId="ADAL" clId="{696437D0-694A-4C03-8CFE-26E67FAF4375}" dt="2023-08-29T20:47:53.675" v="1569" actId="1076"/>
          <ac:picMkLst>
            <pc:docMk/>
            <pc:sldMk cId="2691666100" sldId="279"/>
            <ac:picMk id="3" creationId="{6BFA2AA6-063D-4619-8C9C-A9D9412B38F7}"/>
          </ac:picMkLst>
        </pc:picChg>
        <pc:picChg chg="add mod">
          <ac:chgData name="Jonas Westerholm" userId="3246c170-62c4-4f57-86e2-dc11af8d2b45" providerId="ADAL" clId="{696437D0-694A-4C03-8CFE-26E67FAF4375}" dt="2023-08-29T20:47:33.260" v="1564" actId="14100"/>
          <ac:picMkLst>
            <pc:docMk/>
            <pc:sldMk cId="2691666100" sldId="279"/>
            <ac:picMk id="4" creationId="{830DA4E0-F906-2232-CD06-EA99F45DA2DC}"/>
          </ac:picMkLst>
        </pc:picChg>
        <pc:picChg chg="add mod ord">
          <ac:chgData name="Jonas Westerholm" userId="3246c170-62c4-4f57-86e2-dc11af8d2b45" providerId="ADAL" clId="{696437D0-694A-4C03-8CFE-26E67FAF4375}" dt="2023-08-29T20:47:52.070" v="1568" actId="1076"/>
          <ac:picMkLst>
            <pc:docMk/>
            <pc:sldMk cId="2691666100" sldId="279"/>
            <ac:picMk id="5" creationId="{04CE979B-9D0D-DD1A-D13C-545C581A8958}"/>
          </ac:picMkLst>
        </pc:picChg>
      </pc:sldChg>
      <pc:sldChg chg="addSp modSp new mod modTransition setBg">
        <pc:chgData name="Jonas Westerholm" userId="3246c170-62c4-4f57-86e2-dc11af8d2b45" providerId="ADAL" clId="{696437D0-694A-4C03-8CFE-26E67FAF4375}" dt="2023-08-30T13:15:30.715" v="3580"/>
        <pc:sldMkLst>
          <pc:docMk/>
          <pc:sldMk cId="3490416793" sldId="280"/>
        </pc:sldMkLst>
        <pc:spChg chg="add">
          <ac:chgData name="Jonas Westerholm" userId="3246c170-62c4-4f57-86e2-dc11af8d2b45" providerId="ADAL" clId="{696437D0-694A-4C03-8CFE-26E67FAF4375}" dt="2023-08-29T09:21:12.050" v="635" actId="26606"/>
          <ac:spMkLst>
            <pc:docMk/>
            <pc:sldMk cId="3490416793" sldId="280"/>
            <ac:spMk id="8" creationId="{42A4FC2C-047E-45A5-965D-8E1E3BF09BC6}"/>
          </ac:spMkLst>
        </pc:spChg>
        <pc:picChg chg="add mod">
          <ac:chgData name="Jonas Westerholm" userId="3246c170-62c4-4f57-86e2-dc11af8d2b45" providerId="ADAL" clId="{696437D0-694A-4C03-8CFE-26E67FAF4375}" dt="2023-08-29T09:21:12.050" v="635" actId="26606"/>
          <ac:picMkLst>
            <pc:docMk/>
            <pc:sldMk cId="3490416793" sldId="280"/>
            <ac:picMk id="3" creationId="{9E944355-226F-340A-A679-0509383BE031}"/>
          </ac:picMkLst>
        </pc:picChg>
      </pc:sldChg>
      <pc:sldChg chg="addSp delSp modSp new mod modTransition setBg">
        <pc:chgData name="Jonas Westerholm" userId="3246c170-62c4-4f57-86e2-dc11af8d2b45" providerId="ADAL" clId="{696437D0-694A-4C03-8CFE-26E67FAF4375}" dt="2023-08-30T13:15:30.715" v="3580"/>
        <pc:sldMkLst>
          <pc:docMk/>
          <pc:sldMk cId="2434980071" sldId="281"/>
        </pc:sldMkLst>
        <pc:spChg chg="add del">
          <ac:chgData name="Jonas Westerholm" userId="3246c170-62c4-4f57-86e2-dc11af8d2b45" providerId="ADAL" clId="{696437D0-694A-4C03-8CFE-26E67FAF4375}" dt="2023-08-29T09:23:58.608" v="643" actId="26606"/>
          <ac:spMkLst>
            <pc:docMk/>
            <pc:sldMk cId="2434980071" sldId="281"/>
            <ac:spMk id="5" creationId="{42A4FC2C-047E-45A5-965D-8E1E3BF09BC6}"/>
          </ac:spMkLst>
        </pc:spChg>
        <pc:spChg chg="add del">
          <ac:chgData name="Jonas Westerholm" userId="3246c170-62c4-4f57-86e2-dc11af8d2b45" providerId="ADAL" clId="{696437D0-694A-4C03-8CFE-26E67FAF4375}" dt="2023-08-29T09:24:23.211" v="646" actId="26606"/>
          <ac:spMkLst>
            <pc:docMk/>
            <pc:sldMk cId="2434980071" sldId="281"/>
            <ac:spMk id="6" creationId="{42A4FC2C-047E-45A5-965D-8E1E3BF09BC6}"/>
          </ac:spMkLst>
        </pc:spChg>
        <pc:spChg chg="add del">
          <ac:chgData name="Jonas Westerholm" userId="3246c170-62c4-4f57-86e2-dc11af8d2b45" providerId="ADAL" clId="{696437D0-694A-4C03-8CFE-26E67FAF4375}" dt="2023-08-29T09:22:56.810" v="639" actId="26606"/>
          <ac:spMkLst>
            <pc:docMk/>
            <pc:sldMk cId="2434980071" sldId="281"/>
            <ac:spMk id="8" creationId="{42A4FC2C-047E-45A5-965D-8E1E3BF09BC6}"/>
          </ac:spMkLst>
        </pc:spChg>
        <pc:picChg chg="add mod modCrop">
          <ac:chgData name="Jonas Westerholm" userId="3246c170-62c4-4f57-86e2-dc11af8d2b45" providerId="ADAL" clId="{696437D0-694A-4C03-8CFE-26E67FAF4375}" dt="2023-08-29T09:24:46.588" v="666" actId="1037"/>
          <ac:picMkLst>
            <pc:docMk/>
            <pc:sldMk cId="2434980071" sldId="281"/>
            <ac:picMk id="3" creationId="{750BE4BA-F54A-D507-0305-2DFB3AF7FDCF}"/>
          </ac:picMkLst>
        </pc:picChg>
      </pc:sldChg>
      <pc:sldChg chg="addSp modSp new mod modTransition">
        <pc:chgData name="Jonas Westerholm" userId="3246c170-62c4-4f57-86e2-dc11af8d2b45" providerId="ADAL" clId="{696437D0-694A-4C03-8CFE-26E67FAF4375}" dt="2023-08-30T13:18:10.230" v="3583"/>
        <pc:sldMkLst>
          <pc:docMk/>
          <pc:sldMk cId="2213903908" sldId="282"/>
        </pc:sldMkLst>
        <pc:spChg chg="add mod">
          <ac:chgData name="Jonas Westerholm" userId="3246c170-62c4-4f57-86e2-dc11af8d2b45" providerId="ADAL" clId="{696437D0-694A-4C03-8CFE-26E67FAF4375}" dt="2023-08-29T20:44:37.557" v="1536" actId="1076"/>
          <ac:spMkLst>
            <pc:docMk/>
            <pc:sldMk cId="2213903908" sldId="282"/>
            <ac:spMk id="3" creationId="{68C5C28B-852F-8B0A-22C7-5A62D6BCE397}"/>
          </ac:spMkLst>
        </pc:spChg>
        <pc:picChg chg="add mod">
          <ac:chgData name="Jonas Westerholm" userId="3246c170-62c4-4f57-86e2-dc11af8d2b45" providerId="ADAL" clId="{696437D0-694A-4C03-8CFE-26E67FAF4375}" dt="2023-08-29T20:22:16.878" v="671" actId="1076"/>
          <ac:picMkLst>
            <pc:docMk/>
            <pc:sldMk cId="2213903908" sldId="282"/>
            <ac:picMk id="2" creationId="{B2AE75EC-D84E-58B0-4692-62197931E9EA}"/>
          </ac:picMkLst>
        </pc:picChg>
      </pc:sldChg>
      <pc:sldChg chg="addSp delSp modSp new mod ord modTransition delAnim modAnim">
        <pc:chgData name="Jonas Westerholm" userId="3246c170-62c4-4f57-86e2-dc11af8d2b45" providerId="ADAL" clId="{696437D0-694A-4C03-8CFE-26E67FAF4375}" dt="2023-08-30T12:39:46.461" v="3239"/>
        <pc:sldMkLst>
          <pc:docMk/>
          <pc:sldMk cId="2892210208" sldId="283"/>
        </pc:sldMkLst>
        <pc:spChg chg="add mod">
          <ac:chgData name="Jonas Westerholm" userId="3246c170-62c4-4f57-86e2-dc11af8d2b45" providerId="ADAL" clId="{696437D0-694A-4C03-8CFE-26E67FAF4375}" dt="2023-08-30T12:39:22.544" v="3237" actId="1076"/>
          <ac:spMkLst>
            <pc:docMk/>
            <pc:sldMk cId="2892210208" sldId="283"/>
            <ac:spMk id="2" creationId="{A610A79E-9831-4DDA-9661-E0E28038172C}"/>
          </ac:spMkLst>
        </pc:spChg>
        <pc:spChg chg="add del mod">
          <ac:chgData name="Jonas Westerholm" userId="3246c170-62c4-4f57-86e2-dc11af8d2b45" providerId="ADAL" clId="{696437D0-694A-4C03-8CFE-26E67FAF4375}" dt="2023-08-30T12:37:45.551" v="3230" actId="478"/>
          <ac:spMkLst>
            <pc:docMk/>
            <pc:sldMk cId="2892210208" sldId="283"/>
            <ac:spMk id="3" creationId="{36DBFB9A-230E-0AAB-A13B-3827C5699F70}"/>
          </ac:spMkLst>
        </pc:spChg>
        <pc:picChg chg="add del mod">
          <ac:chgData name="Jonas Westerholm" userId="3246c170-62c4-4f57-86e2-dc11af8d2b45" providerId="ADAL" clId="{696437D0-694A-4C03-8CFE-26E67FAF4375}" dt="2023-08-30T12:38:35.054" v="3232" actId="478"/>
          <ac:picMkLst>
            <pc:docMk/>
            <pc:sldMk cId="2892210208" sldId="283"/>
            <ac:picMk id="4" creationId="{04CCE147-EF6D-923B-0B5D-FEB7A76EC439}"/>
          </ac:picMkLst>
        </pc:picChg>
        <pc:picChg chg="add mod">
          <ac:chgData name="Jonas Westerholm" userId="3246c170-62c4-4f57-86e2-dc11af8d2b45" providerId="ADAL" clId="{696437D0-694A-4C03-8CFE-26E67FAF4375}" dt="2023-08-30T12:39:07.996" v="3234" actId="167"/>
          <ac:picMkLst>
            <pc:docMk/>
            <pc:sldMk cId="2892210208" sldId="283"/>
            <ac:picMk id="6146" creationId="{A5BA810E-5794-674A-7F85-55F648953839}"/>
          </ac:picMkLst>
        </pc:picChg>
      </pc:sldChg>
      <pc:sldChg chg="addSp modSp modAnim">
        <pc:chgData name="Jonas Westerholm" userId="3246c170-62c4-4f57-86e2-dc11af8d2b45" providerId="ADAL" clId="{696437D0-694A-4C03-8CFE-26E67FAF4375}" dt="2023-08-30T12:40:13.529" v="3242"/>
        <pc:sldMkLst>
          <pc:docMk/>
          <pc:sldMk cId="916371972" sldId="284"/>
        </pc:sldMkLst>
        <pc:picChg chg="add mod">
          <ac:chgData name="Jonas Westerholm" userId="3246c170-62c4-4f57-86e2-dc11af8d2b45" providerId="ADAL" clId="{696437D0-694A-4C03-8CFE-26E67FAF4375}" dt="2023-08-29T20:33:05.997" v="1270" actId="167"/>
          <ac:picMkLst>
            <pc:docMk/>
            <pc:sldMk cId="916371972" sldId="284"/>
            <ac:picMk id="4" creationId="{E4D34AB9-47D3-B933-4F1C-9FCF56F4DBC1}"/>
          </ac:picMkLst>
        </pc:picChg>
      </pc:sldChg>
      <pc:sldChg chg="addSp modSp new mod modTransition modAnim">
        <pc:chgData name="Jonas Westerholm" userId="3246c170-62c4-4f57-86e2-dc11af8d2b45" providerId="ADAL" clId="{696437D0-694A-4C03-8CFE-26E67FAF4375}" dt="2023-08-30T13:18:10.230" v="3583"/>
        <pc:sldMkLst>
          <pc:docMk/>
          <pc:sldMk cId="3792382171" sldId="285"/>
        </pc:sldMkLst>
        <pc:spChg chg="add mod">
          <ac:chgData name="Jonas Westerholm" userId="3246c170-62c4-4f57-86e2-dc11af8d2b45" providerId="ADAL" clId="{696437D0-694A-4C03-8CFE-26E67FAF4375}" dt="2023-08-30T12:46:53.201" v="3343" actId="1076"/>
          <ac:spMkLst>
            <pc:docMk/>
            <pc:sldMk cId="3792382171" sldId="285"/>
            <ac:spMk id="3" creationId="{93BF85F4-9CCC-AB84-A5BF-04A5DBDFDF74}"/>
          </ac:spMkLst>
        </pc:spChg>
        <pc:picChg chg="add mod ord">
          <ac:chgData name="Jonas Westerholm" userId="3246c170-62c4-4f57-86e2-dc11af8d2b45" providerId="ADAL" clId="{696437D0-694A-4C03-8CFE-26E67FAF4375}" dt="2023-08-30T12:47:26.721" v="3349" actId="166"/>
          <ac:picMkLst>
            <pc:docMk/>
            <pc:sldMk cId="3792382171" sldId="285"/>
            <ac:picMk id="4" creationId="{E6362F13-D84B-A539-F467-6252C9FCF89A}"/>
          </ac:picMkLst>
        </pc:picChg>
        <pc:picChg chg="add mod modCrop">
          <ac:chgData name="Jonas Westerholm" userId="3246c170-62c4-4f57-86e2-dc11af8d2b45" providerId="ADAL" clId="{696437D0-694A-4C03-8CFE-26E67FAF4375}" dt="2023-08-30T12:47:16.086" v="3347" actId="1076"/>
          <ac:picMkLst>
            <pc:docMk/>
            <pc:sldMk cId="3792382171" sldId="285"/>
            <ac:picMk id="5" creationId="{393D808B-1713-F981-4224-27036041A7BC}"/>
          </ac:picMkLst>
        </pc:picChg>
        <pc:picChg chg="add mod">
          <ac:chgData name="Jonas Westerholm" userId="3246c170-62c4-4f57-86e2-dc11af8d2b45" providerId="ADAL" clId="{696437D0-694A-4C03-8CFE-26E67FAF4375}" dt="2023-08-29T20:46:09.903" v="1546" actId="14100"/>
          <ac:picMkLst>
            <pc:docMk/>
            <pc:sldMk cId="3792382171" sldId="285"/>
            <ac:picMk id="1026" creationId="{25DC450C-0CE8-E9B4-644C-4011BFEDB4FF}"/>
          </ac:picMkLst>
        </pc:picChg>
        <pc:picChg chg="add mod">
          <ac:chgData name="Jonas Westerholm" userId="3246c170-62c4-4f57-86e2-dc11af8d2b45" providerId="ADAL" clId="{696437D0-694A-4C03-8CFE-26E67FAF4375}" dt="2023-08-29T20:46:51.318" v="1552" actId="1076"/>
          <ac:picMkLst>
            <pc:docMk/>
            <pc:sldMk cId="3792382171" sldId="285"/>
            <ac:picMk id="1028" creationId="{8BBF2A19-A7D5-B951-73EC-C24DF3071BBD}"/>
          </ac:picMkLst>
        </pc:picChg>
        <pc:picChg chg="add mod">
          <ac:chgData name="Jonas Westerholm" userId="3246c170-62c4-4f57-86e2-dc11af8d2b45" providerId="ADAL" clId="{696437D0-694A-4C03-8CFE-26E67FAF4375}" dt="2023-08-29T20:46:57.820" v="1553" actId="1076"/>
          <ac:picMkLst>
            <pc:docMk/>
            <pc:sldMk cId="3792382171" sldId="285"/>
            <ac:picMk id="1030" creationId="{4D01F956-3C66-CE23-DA04-21000BD75B9A}"/>
          </ac:picMkLst>
        </pc:picChg>
      </pc:sldChg>
      <pc:sldChg chg="addSp modSp new mod modTransition modAnim">
        <pc:chgData name="Jonas Westerholm" userId="3246c170-62c4-4f57-86e2-dc11af8d2b45" providerId="ADAL" clId="{696437D0-694A-4C03-8CFE-26E67FAF4375}" dt="2023-08-30T13:18:10.230" v="3583"/>
        <pc:sldMkLst>
          <pc:docMk/>
          <pc:sldMk cId="3671375072" sldId="286"/>
        </pc:sldMkLst>
        <pc:spChg chg="mod">
          <ac:chgData name="Jonas Westerholm" userId="3246c170-62c4-4f57-86e2-dc11af8d2b45" providerId="ADAL" clId="{696437D0-694A-4C03-8CFE-26E67FAF4375}" dt="2023-08-30T12:44:33.190" v="3334" actId="2711"/>
          <ac:spMkLst>
            <pc:docMk/>
            <pc:sldMk cId="3671375072" sldId="286"/>
            <ac:spMk id="2" creationId="{53E697EC-6C5E-72FE-9EA5-784E3EB8C70B}"/>
          </ac:spMkLst>
        </pc:spChg>
        <pc:spChg chg="mod">
          <ac:chgData name="Jonas Westerholm" userId="3246c170-62c4-4f57-86e2-dc11af8d2b45" providerId="ADAL" clId="{696437D0-694A-4C03-8CFE-26E67FAF4375}" dt="2023-08-30T12:49:06.217" v="3365" actId="1076"/>
          <ac:spMkLst>
            <pc:docMk/>
            <pc:sldMk cId="3671375072" sldId="286"/>
            <ac:spMk id="3" creationId="{C608F3E4-6894-7F88-3F22-AB2F6AD5BDA5}"/>
          </ac:spMkLst>
        </pc:spChg>
        <pc:picChg chg="add mod">
          <ac:chgData name="Jonas Westerholm" userId="3246c170-62c4-4f57-86e2-dc11af8d2b45" providerId="ADAL" clId="{696437D0-694A-4C03-8CFE-26E67FAF4375}" dt="2023-08-30T12:48:54.374" v="3363" actId="1076"/>
          <ac:picMkLst>
            <pc:docMk/>
            <pc:sldMk cId="3671375072" sldId="286"/>
            <ac:picMk id="4" creationId="{43BACA2A-B367-9840-3A74-AA8B05300175}"/>
          </ac:picMkLst>
        </pc:picChg>
        <pc:picChg chg="add mod">
          <ac:chgData name="Jonas Westerholm" userId="3246c170-62c4-4f57-86e2-dc11af8d2b45" providerId="ADAL" clId="{696437D0-694A-4C03-8CFE-26E67FAF4375}" dt="2023-08-30T12:47:57.261" v="3353" actId="14100"/>
          <ac:picMkLst>
            <pc:docMk/>
            <pc:sldMk cId="3671375072" sldId="286"/>
            <ac:picMk id="5" creationId="{068485CB-6DB1-B9EA-4D6D-D57FC8BD8FB7}"/>
          </ac:picMkLst>
        </pc:picChg>
        <pc:picChg chg="add mod">
          <ac:chgData name="Jonas Westerholm" userId="3246c170-62c4-4f57-86e2-dc11af8d2b45" providerId="ADAL" clId="{696437D0-694A-4C03-8CFE-26E67FAF4375}" dt="2023-08-30T12:48:52.858" v="3362" actId="1076"/>
          <ac:picMkLst>
            <pc:docMk/>
            <pc:sldMk cId="3671375072" sldId="286"/>
            <ac:picMk id="6" creationId="{D042C3A5-CE30-9D0C-1A2A-A473C3D7B239}"/>
          </ac:picMkLst>
        </pc:picChg>
        <pc:picChg chg="add mod">
          <ac:chgData name="Jonas Westerholm" userId="3246c170-62c4-4f57-86e2-dc11af8d2b45" providerId="ADAL" clId="{696437D0-694A-4C03-8CFE-26E67FAF4375}" dt="2023-08-30T12:47:48.741" v="3350" actId="1076"/>
          <ac:picMkLst>
            <pc:docMk/>
            <pc:sldMk cId="3671375072" sldId="286"/>
            <ac:picMk id="7" creationId="{C9BA0D8C-0B42-AEE9-75ED-647F91E5785B}"/>
          </ac:picMkLst>
        </pc:picChg>
      </pc:sldChg>
      <pc:sldChg chg="addSp delSp modSp mod modTransition">
        <pc:chgData name="Jonas Westerholm" userId="3246c170-62c4-4f57-86e2-dc11af8d2b45" providerId="ADAL" clId="{696437D0-694A-4C03-8CFE-26E67FAF4375}" dt="2023-08-30T13:13:22.276" v="3573"/>
        <pc:sldMkLst>
          <pc:docMk/>
          <pc:sldMk cId="1112681344" sldId="287"/>
        </pc:sldMkLst>
        <pc:spChg chg="mod">
          <ac:chgData name="Jonas Westerholm" userId="3246c170-62c4-4f57-86e2-dc11af8d2b45" providerId="ADAL" clId="{696437D0-694A-4C03-8CFE-26E67FAF4375}" dt="2023-08-30T12:59:08.464" v="3458" actId="1076"/>
          <ac:spMkLst>
            <pc:docMk/>
            <pc:sldMk cId="1112681344" sldId="287"/>
            <ac:spMk id="3" creationId="{00000000-0000-0000-0000-000000000000}"/>
          </ac:spMkLst>
        </pc:spChg>
        <pc:spChg chg="mod">
          <ac:chgData name="Jonas Westerholm" userId="3246c170-62c4-4f57-86e2-dc11af8d2b45" providerId="ADAL" clId="{696437D0-694A-4C03-8CFE-26E67FAF4375}" dt="2023-08-30T12:59:04.768" v="3457" actId="1076"/>
          <ac:spMkLst>
            <pc:docMk/>
            <pc:sldMk cId="1112681344" sldId="287"/>
            <ac:spMk id="4" creationId="{00000000-0000-0000-0000-000000000000}"/>
          </ac:spMkLst>
        </pc:spChg>
        <pc:picChg chg="add mod">
          <ac:chgData name="Jonas Westerholm" userId="3246c170-62c4-4f57-86e2-dc11af8d2b45" providerId="ADAL" clId="{696437D0-694A-4C03-8CFE-26E67FAF4375}" dt="2023-08-30T12:58:59.120" v="3456" actId="1037"/>
          <ac:picMkLst>
            <pc:docMk/>
            <pc:sldMk cId="1112681344" sldId="287"/>
            <ac:picMk id="2" creationId="{D1244082-C29D-F7A5-F5E6-13A33F85A32E}"/>
          </ac:picMkLst>
        </pc:picChg>
        <pc:picChg chg="add mod">
          <ac:chgData name="Jonas Westerholm" userId="3246c170-62c4-4f57-86e2-dc11af8d2b45" providerId="ADAL" clId="{696437D0-694A-4C03-8CFE-26E67FAF4375}" dt="2023-08-30T12:59:46.362" v="3461" actId="14100"/>
          <ac:picMkLst>
            <pc:docMk/>
            <pc:sldMk cId="1112681344" sldId="287"/>
            <ac:picMk id="5" creationId="{FCEBDD04-6A4A-99DC-9A6F-F87C6F7B84B5}"/>
          </ac:picMkLst>
        </pc:picChg>
        <pc:picChg chg="add mod ord">
          <ac:chgData name="Jonas Westerholm" userId="3246c170-62c4-4f57-86e2-dc11af8d2b45" providerId="ADAL" clId="{696437D0-694A-4C03-8CFE-26E67FAF4375}" dt="2023-08-30T13:00:11.483" v="3466" actId="167"/>
          <ac:picMkLst>
            <pc:docMk/>
            <pc:sldMk cId="1112681344" sldId="287"/>
            <ac:picMk id="6" creationId="{5E610E24-49B6-E3DA-79F8-2C78A117C0E2}"/>
          </ac:picMkLst>
        </pc:picChg>
        <pc:picChg chg="add mod">
          <ac:chgData name="Jonas Westerholm" userId="3246c170-62c4-4f57-86e2-dc11af8d2b45" providerId="ADAL" clId="{696437D0-694A-4C03-8CFE-26E67FAF4375}" dt="2023-08-30T12:58:46.863" v="3442" actId="1076"/>
          <ac:picMkLst>
            <pc:docMk/>
            <pc:sldMk cId="1112681344" sldId="287"/>
            <ac:picMk id="7170" creationId="{D6066FE4-8659-14F8-EB09-02D6B0CD8BB1}"/>
          </ac:picMkLst>
        </pc:picChg>
        <pc:picChg chg="add mod">
          <ac:chgData name="Jonas Westerholm" userId="3246c170-62c4-4f57-86e2-dc11af8d2b45" providerId="ADAL" clId="{696437D0-694A-4C03-8CFE-26E67FAF4375}" dt="2023-08-30T12:58:59.120" v="3456" actId="1037"/>
          <ac:picMkLst>
            <pc:docMk/>
            <pc:sldMk cId="1112681344" sldId="287"/>
            <ac:picMk id="7172" creationId="{489B3CB1-292A-A3C3-2AF7-4A802BA4154D}"/>
          </ac:picMkLst>
        </pc:picChg>
        <pc:picChg chg="del">
          <ac:chgData name="Jonas Westerholm" userId="3246c170-62c4-4f57-86e2-dc11af8d2b45" providerId="ADAL" clId="{696437D0-694A-4C03-8CFE-26E67FAF4375}" dt="2023-08-30T12:03:45.497" v="2669" actId="478"/>
          <ac:picMkLst>
            <pc:docMk/>
            <pc:sldMk cId="1112681344" sldId="287"/>
            <ac:picMk id="19458" creationId="{00000000-0000-0000-0000-000000000000}"/>
          </ac:picMkLst>
        </pc:picChg>
        <pc:picChg chg="del">
          <ac:chgData name="Jonas Westerholm" userId="3246c170-62c4-4f57-86e2-dc11af8d2b45" providerId="ADAL" clId="{696437D0-694A-4C03-8CFE-26E67FAF4375}" dt="2023-08-30T12:03:44.692" v="2668" actId="478"/>
          <ac:picMkLst>
            <pc:docMk/>
            <pc:sldMk cId="1112681344" sldId="287"/>
            <ac:picMk id="19460" creationId="{00000000-0000-0000-0000-000000000000}"/>
          </ac:picMkLst>
        </pc:picChg>
      </pc:sldChg>
      <pc:sldChg chg="addSp modSp mod modTransition">
        <pc:chgData name="Jonas Westerholm" userId="3246c170-62c4-4f57-86e2-dc11af8d2b45" providerId="ADAL" clId="{696437D0-694A-4C03-8CFE-26E67FAF4375}" dt="2023-08-30T13:13:22.276" v="3573"/>
        <pc:sldMkLst>
          <pc:docMk/>
          <pc:sldMk cId="1268859075" sldId="288"/>
        </pc:sldMkLst>
        <pc:spChg chg="mod">
          <ac:chgData name="Jonas Westerholm" userId="3246c170-62c4-4f57-86e2-dc11af8d2b45" providerId="ADAL" clId="{696437D0-694A-4C03-8CFE-26E67FAF4375}" dt="2023-08-30T13:01:54.297" v="3477" actId="1076"/>
          <ac:spMkLst>
            <pc:docMk/>
            <pc:sldMk cId="1268859075" sldId="288"/>
            <ac:spMk id="3" creationId="{00000000-0000-0000-0000-000000000000}"/>
          </ac:spMkLst>
        </pc:spChg>
        <pc:spChg chg="mod">
          <ac:chgData name="Jonas Westerholm" userId="3246c170-62c4-4f57-86e2-dc11af8d2b45" providerId="ADAL" clId="{696437D0-694A-4C03-8CFE-26E67FAF4375}" dt="2023-08-30T13:01:47.080" v="3476" actId="1076"/>
          <ac:spMkLst>
            <pc:docMk/>
            <pc:sldMk cId="1268859075" sldId="288"/>
            <ac:spMk id="4" creationId="{00000000-0000-0000-0000-000000000000}"/>
          </ac:spMkLst>
        </pc:spChg>
        <pc:picChg chg="add mod">
          <ac:chgData name="Jonas Westerholm" userId="3246c170-62c4-4f57-86e2-dc11af8d2b45" providerId="ADAL" clId="{696437D0-694A-4C03-8CFE-26E67FAF4375}" dt="2023-08-30T13:01:39.910" v="3475" actId="14100"/>
          <ac:picMkLst>
            <pc:docMk/>
            <pc:sldMk cId="1268859075" sldId="288"/>
            <ac:picMk id="2" creationId="{09F68554-E72B-B8C1-D7DF-A52F6020B3A6}"/>
          </ac:picMkLst>
        </pc:picChg>
        <pc:picChg chg="add mod">
          <ac:chgData name="Jonas Westerholm" userId="3246c170-62c4-4f57-86e2-dc11af8d2b45" providerId="ADAL" clId="{696437D0-694A-4C03-8CFE-26E67FAF4375}" dt="2023-08-30T13:01:37.420" v="3474" actId="14100"/>
          <ac:picMkLst>
            <pc:docMk/>
            <pc:sldMk cId="1268859075" sldId="288"/>
            <ac:picMk id="8194" creationId="{AEF85366-BA18-5785-3BF9-CCDE99BF7D69}"/>
          </ac:picMkLst>
        </pc:picChg>
      </pc:sldChg>
      <pc:sldChg chg="addSp modSp mod modTransition">
        <pc:chgData name="Jonas Westerholm" userId="3246c170-62c4-4f57-86e2-dc11af8d2b45" providerId="ADAL" clId="{696437D0-694A-4C03-8CFE-26E67FAF4375}" dt="2023-08-30T13:16:58.745" v="3581" actId="1076"/>
        <pc:sldMkLst>
          <pc:docMk/>
          <pc:sldMk cId="2020984054" sldId="289"/>
        </pc:sldMkLst>
        <pc:spChg chg="mod">
          <ac:chgData name="Jonas Westerholm" userId="3246c170-62c4-4f57-86e2-dc11af8d2b45" providerId="ADAL" clId="{696437D0-694A-4C03-8CFE-26E67FAF4375}" dt="2023-08-30T13:03:50.648" v="3496" actId="1076"/>
          <ac:spMkLst>
            <pc:docMk/>
            <pc:sldMk cId="2020984054" sldId="289"/>
            <ac:spMk id="3" creationId="{00000000-0000-0000-0000-000000000000}"/>
          </ac:spMkLst>
        </pc:spChg>
        <pc:spChg chg="mod">
          <ac:chgData name="Jonas Westerholm" userId="3246c170-62c4-4f57-86e2-dc11af8d2b45" providerId="ADAL" clId="{696437D0-694A-4C03-8CFE-26E67FAF4375}" dt="2023-08-30T13:03:50.648" v="3496" actId="1076"/>
          <ac:spMkLst>
            <pc:docMk/>
            <pc:sldMk cId="2020984054" sldId="289"/>
            <ac:spMk id="4" creationId="{00000000-0000-0000-0000-000000000000}"/>
          </ac:spMkLst>
        </pc:spChg>
        <pc:picChg chg="add mod">
          <ac:chgData name="Jonas Westerholm" userId="3246c170-62c4-4f57-86e2-dc11af8d2b45" providerId="ADAL" clId="{696437D0-694A-4C03-8CFE-26E67FAF4375}" dt="2023-08-30T13:03:10.138" v="3487" actId="14100"/>
          <ac:picMkLst>
            <pc:docMk/>
            <pc:sldMk cId="2020984054" sldId="289"/>
            <ac:picMk id="2" creationId="{36DDAD39-CCA1-61E9-CC1F-68A3FDED4559}"/>
          </ac:picMkLst>
        </pc:picChg>
        <pc:picChg chg="add mod ord">
          <ac:chgData name="Jonas Westerholm" userId="3246c170-62c4-4f57-86e2-dc11af8d2b45" providerId="ADAL" clId="{696437D0-694A-4C03-8CFE-26E67FAF4375}" dt="2023-08-30T13:06:02.731" v="3501" actId="167"/>
          <ac:picMkLst>
            <pc:docMk/>
            <pc:sldMk cId="2020984054" sldId="289"/>
            <ac:picMk id="5" creationId="{52DBFBFA-B80F-4A3F-3016-277FF3A638E3}"/>
          </ac:picMkLst>
        </pc:picChg>
        <pc:picChg chg="add mod">
          <ac:chgData name="Jonas Westerholm" userId="3246c170-62c4-4f57-86e2-dc11af8d2b45" providerId="ADAL" clId="{696437D0-694A-4C03-8CFE-26E67FAF4375}" dt="2023-08-30T13:03:27.922" v="3493" actId="1076"/>
          <ac:picMkLst>
            <pc:docMk/>
            <pc:sldMk cId="2020984054" sldId="289"/>
            <ac:picMk id="6" creationId="{96894E5B-E993-FE0D-193B-047C50769F1E}"/>
          </ac:picMkLst>
        </pc:picChg>
        <pc:picChg chg="add mod">
          <ac:chgData name="Jonas Westerholm" userId="3246c170-62c4-4f57-86e2-dc11af8d2b45" providerId="ADAL" clId="{696437D0-694A-4C03-8CFE-26E67FAF4375}" dt="2023-08-30T13:16:58.745" v="3581" actId="1076"/>
          <ac:picMkLst>
            <pc:docMk/>
            <pc:sldMk cId="2020984054" sldId="289"/>
            <ac:picMk id="9218" creationId="{D898037F-B5C3-C697-386A-236E7C573A51}"/>
          </ac:picMkLst>
        </pc:picChg>
      </pc:sldChg>
      <pc:sldChg chg="modTransition">
        <pc:chgData name="Jonas Westerholm" userId="3246c170-62c4-4f57-86e2-dc11af8d2b45" providerId="ADAL" clId="{696437D0-694A-4C03-8CFE-26E67FAF4375}" dt="2023-08-30T12:39:46.461" v="3239"/>
        <pc:sldMkLst>
          <pc:docMk/>
          <pc:sldMk cId="2045958106" sldId="2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D0C5F8DF-8630-4515-9780-2ED250D9347C}" type="datetimeFigureOut">
              <a:rPr lang="sv-SE" smtClean="0"/>
              <a:t>2023-08-29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74C9D8A-51F5-49F4-8A82-001D9F70D97B}" type="slidenum">
              <a:rPr lang="sv-SE" smtClean="0"/>
              <a:t>‹#›</a:t>
            </a:fld>
            <a:endParaRPr lang="sv-SE"/>
          </a:p>
        </p:txBody>
      </p:sp>
    </p:spTree>
    <p:extLst>
      <p:ext uri="{BB962C8B-B14F-4D97-AF65-F5344CB8AC3E}">
        <p14:creationId xmlns:p14="http://schemas.microsoft.com/office/powerpoint/2010/main" val="133781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0C5F8DF-8630-4515-9780-2ED250D9347C}" type="datetimeFigureOut">
              <a:rPr lang="sv-SE" smtClean="0"/>
              <a:t>2023-08-29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74C9D8A-51F5-49F4-8A82-001D9F70D97B}" type="slidenum">
              <a:rPr lang="sv-SE" smtClean="0"/>
              <a:t>‹#›</a:t>
            </a:fld>
            <a:endParaRPr lang="sv-SE"/>
          </a:p>
        </p:txBody>
      </p:sp>
    </p:spTree>
    <p:extLst>
      <p:ext uri="{BB962C8B-B14F-4D97-AF65-F5344CB8AC3E}">
        <p14:creationId xmlns:p14="http://schemas.microsoft.com/office/powerpoint/2010/main" val="340566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0C5F8DF-8630-4515-9780-2ED250D9347C}" type="datetimeFigureOut">
              <a:rPr lang="sv-SE" smtClean="0"/>
              <a:t>2023-08-29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74C9D8A-51F5-49F4-8A82-001D9F70D97B}" type="slidenum">
              <a:rPr lang="sv-SE" smtClean="0"/>
              <a:t>‹#›</a:t>
            </a:fld>
            <a:endParaRPr lang="sv-SE"/>
          </a:p>
        </p:txBody>
      </p:sp>
    </p:spTree>
    <p:extLst>
      <p:ext uri="{BB962C8B-B14F-4D97-AF65-F5344CB8AC3E}">
        <p14:creationId xmlns:p14="http://schemas.microsoft.com/office/powerpoint/2010/main" val="205914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0C5F8DF-8630-4515-9780-2ED250D9347C}" type="datetimeFigureOut">
              <a:rPr lang="sv-SE" smtClean="0"/>
              <a:t>2023-08-29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74C9D8A-51F5-49F4-8A82-001D9F70D97B}" type="slidenum">
              <a:rPr lang="sv-SE" smtClean="0"/>
              <a:t>‹#›</a:t>
            </a:fld>
            <a:endParaRPr lang="sv-SE"/>
          </a:p>
        </p:txBody>
      </p:sp>
    </p:spTree>
    <p:extLst>
      <p:ext uri="{BB962C8B-B14F-4D97-AF65-F5344CB8AC3E}">
        <p14:creationId xmlns:p14="http://schemas.microsoft.com/office/powerpoint/2010/main" val="130644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D0C5F8DF-8630-4515-9780-2ED250D9347C}" type="datetimeFigureOut">
              <a:rPr lang="sv-SE" smtClean="0"/>
              <a:t>2023-08-29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74C9D8A-51F5-49F4-8A82-001D9F70D97B}" type="slidenum">
              <a:rPr lang="sv-SE" smtClean="0"/>
              <a:t>‹#›</a:t>
            </a:fld>
            <a:endParaRPr lang="sv-SE"/>
          </a:p>
        </p:txBody>
      </p:sp>
    </p:spTree>
    <p:extLst>
      <p:ext uri="{BB962C8B-B14F-4D97-AF65-F5344CB8AC3E}">
        <p14:creationId xmlns:p14="http://schemas.microsoft.com/office/powerpoint/2010/main" val="242463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0C5F8DF-8630-4515-9780-2ED250D9347C}" type="datetimeFigureOut">
              <a:rPr lang="sv-SE" smtClean="0"/>
              <a:t>2023-08-29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74C9D8A-51F5-49F4-8A82-001D9F70D97B}" type="slidenum">
              <a:rPr lang="sv-SE" smtClean="0"/>
              <a:t>‹#›</a:t>
            </a:fld>
            <a:endParaRPr lang="sv-SE"/>
          </a:p>
        </p:txBody>
      </p:sp>
    </p:spTree>
    <p:extLst>
      <p:ext uri="{BB962C8B-B14F-4D97-AF65-F5344CB8AC3E}">
        <p14:creationId xmlns:p14="http://schemas.microsoft.com/office/powerpoint/2010/main" val="244733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0C5F8DF-8630-4515-9780-2ED250D9347C}" type="datetimeFigureOut">
              <a:rPr lang="sv-SE" smtClean="0"/>
              <a:t>2023-08-29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74C9D8A-51F5-49F4-8A82-001D9F70D97B}" type="slidenum">
              <a:rPr lang="sv-SE" smtClean="0"/>
              <a:t>‹#›</a:t>
            </a:fld>
            <a:endParaRPr lang="sv-SE"/>
          </a:p>
        </p:txBody>
      </p:sp>
    </p:spTree>
    <p:extLst>
      <p:ext uri="{BB962C8B-B14F-4D97-AF65-F5344CB8AC3E}">
        <p14:creationId xmlns:p14="http://schemas.microsoft.com/office/powerpoint/2010/main" val="234773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0C5F8DF-8630-4515-9780-2ED250D9347C}" type="datetimeFigureOut">
              <a:rPr lang="sv-SE" smtClean="0"/>
              <a:t>2023-08-29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74C9D8A-51F5-49F4-8A82-001D9F70D97B}" type="slidenum">
              <a:rPr lang="sv-SE" smtClean="0"/>
              <a:t>‹#›</a:t>
            </a:fld>
            <a:endParaRPr lang="sv-SE"/>
          </a:p>
        </p:txBody>
      </p:sp>
    </p:spTree>
    <p:extLst>
      <p:ext uri="{BB962C8B-B14F-4D97-AF65-F5344CB8AC3E}">
        <p14:creationId xmlns:p14="http://schemas.microsoft.com/office/powerpoint/2010/main" val="239999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0C5F8DF-8630-4515-9780-2ED250D9347C}" type="datetimeFigureOut">
              <a:rPr lang="sv-SE" smtClean="0"/>
              <a:t>2023-08-29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74C9D8A-51F5-49F4-8A82-001D9F70D97B}" type="slidenum">
              <a:rPr lang="sv-SE" smtClean="0"/>
              <a:t>‹#›</a:t>
            </a:fld>
            <a:endParaRPr lang="sv-SE"/>
          </a:p>
        </p:txBody>
      </p:sp>
    </p:spTree>
    <p:extLst>
      <p:ext uri="{BB962C8B-B14F-4D97-AF65-F5344CB8AC3E}">
        <p14:creationId xmlns:p14="http://schemas.microsoft.com/office/powerpoint/2010/main" val="1921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0C5F8DF-8630-4515-9780-2ED250D9347C}" type="datetimeFigureOut">
              <a:rPr lang="sv-SE" smtClean="0"/>
              <a:t>2023-08-29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74C9D8A-51F5-49F4-8A82-001D9F70D97B}" type="slidenum">
              <a:rPr lang="sv-SE" smtClean="0"/>
              <a:t>‹#›</a:t>
            </a:fld>
            <a:endParaRPr lang="sv-SE"/>
          </a:p>
        </p:txBody>
      </p:sp>
    </p:spTree>
    <p:extLst>
      <p:ext uri="{BB962C8B-B14F-4D97-AF65-F5344CB8AC3E}">
        <p14:creationId xmlns:p14="http://schemas.microsoft.com/office/powerpoint/2010/main" val="349972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0C5F8DF-8630-4515-9780-2ED250D9347C}" type="datetimeFigureOut">
              <a:rPr lang="sv-SE" smtClean="0"/>
              <a:t>2023-08-29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74C9D8A-51F5-49F4-8A82-001D9F70D97B}" type="slidenum">
              <a:rPr lang="sv-SE" smtClean="0"/>
              <a:t>‹#›</a:t>
            </a:fld>
            <a:endParaRPr lang="sv-SE"/>
          </a:p>
        </p:txBody>
      </p:sp>
    </p:spTree>
    <p:extLst>
      <p:ext uri="{BB962C8B-B14F-4D97-AF65-F5344CB8AC3E}">
        <p14:creationId xmlns:p14="http://schemas.microsoft.com/office/powerpoint/2010/main" val="9490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5F8DF-8630-4515-9780-2ED250D9347C}" type="datetimeFigureOut">
              <a:rPr lang="sv-SE" smtClean="0"/>
              <a:t>2023-08-29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C9D8A-51F5-49F4-8A82-001D9F70D97B}" type="slidenum">
              <a:rPr lang="sv-SE" smtClean="0"/>
              <a:t>‹#›</a:t>
            </a:fld>
            <a:endParaRPr lang="sv-SE"/>
          </a:p>
        </p:txBody>
      </p:sp>
    </p:spTree>
    <p:extLst>
      <p:ext uri="{BB962C8B-B14F-4D97-AF65-F5344CB8AC3E}">
        <p14:creationId xmlns:p14="http://schemas.microsoft.com/office/powerpoint/2010/main" val="662251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video" Target="https://www.youtube.com/embed/DwKPFT-RioU?feature=oembe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andra vÃ¤rldskri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753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437880" y="5035640"/>
            <a:ext cx="7405353" cy="1631216"/>
          </a:xfrm>
          <a:prstGeom prst="rect">
            <a:avLst/>
          </a:prstGeom>
          <a:noFill/>
        </p:spPr>
        <p:txBody>
          <a:bodyPr wrap="square" rtlCol="0">
            <a:spAutoFit/>
          </a:bodyPr>
          <a:lstStyle/>
          <a:p>
            <a:r>
              <a:rPr lang="sv-SE" sz="6000" dirty="0">
                <a:solidFill>
                  <a:schemeClr val="bg1">
                    <a:lumMod val="95000"/>
                  </a:schemeClr>
                </a:solidFill>
                <a:latin typeface="Bernard MT Condensed" pitchFamily="18" charset="0"/>
              </a:rPr>
              <a:t>Det andra världskriget</a:t>
            </a:r>
          </a:p>
          <a:p>
            <a:r>
              <a:rPr lang="sv-SE" sz="4000" dirty="0">
                <a:solidFill>
                  <a:schemeClr val="bg1">
                    <a:lumMod val="95000"/>
                  </a:schemeClr>
                </a:solidFill>
                <a:latin typeface="Bernard MT Condensed" pitchFamily="18" charset="0"/>
              </a:rPr>
              <a:t>1939-1945</a:t>
            </a:r>
          </a:p>
        </p:txBody>
      </p:sp>
    </p:spTree>
    <p:extLst>
      <p:ext uri="{BB962C8B-B14F-4D97-AF65-F5344CB8AC3E}">
        <p14:creationId xmlns:p14="http://schemas.microsoft.com/office/powerpoint/2010/main" val="33373027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lden visar ryggarna på ett tiotal yngre män i nazistuniform, varav en person bär på en fana med en svastika på.">
            <a:extLst>
              <a:ext uri="{FF2B5EF4-FFF2-40B4-BE49-F238E27FC236}">
                <a16:creationId xmlns:a16="http://schemas.microsoft.com/office/drawing/2014/main" id="{B9D11953-E773-3BC5-0363-FEC6BC9FD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939" y="3225800"/>
            <a:ext cx="6067425" cy="3990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4664052" y="144446"/>
            <a:ext cx="2000264" cy="707886"/>
          </a:xfrm>
          <a:prstGeom prst="rect">
            <a:avLst/>
          </a:prstGeom>
          <a:noFill/>
        </p:spPr>
        <p:txBody>
          <a:bodyPr wrap="square" rtlCol="0">
            <a:spAutoFit/>
          </a:bodyPr>
          <a:lstStyle/>
          <a:p>
            <a:pPr algn="ctr"/>
            <a:r>
              <a:rPr lang="sv-SE" sz="4000" b="1" dirty="0">
                <a:latin typeface="Bernard MT Condensed" pitchFamily="18" charset="0"/>
              </a:rPr>
              <a:t>1938</a:t>
            </a:r>
          </a:p>
        </p:txBody>
      </p:sp>
      <p:sp>
        <p:nvSpPr>
          <p:cNvPr id="4" name="textruta 3"/>
          <p:cNvSpPr txBox="1"/>
          <p:nvPr/>
        </p:nvSpPr>
        <p:spPr>
          <a:xfrm>
            <a:off x="5664184" y="944546"/>
            <a:ext cx="6712650" cy="1938992"/>
          </a:xfrm>
          <a:prstGeom prst="rect">
            <a:avLst/>
          </a:prstGeom>
          <a:noFill/>
        </p:spPr>
        <p:txBody>
          <a:bodyPr wrap="square" rtlCol="0">
            <a:spAutoFit/>
          </a:bodyPr>
          <a:lstStyle/>
          <a:p>
            <a:r>
              <a:rPr lang="sv-SE" sz="2000" dirty="0">
                <a:latin typeface="Bernard MT Condensed" pitchFamily="18" charset="0"/>
              </a:rPr>
              <a:t>Maj		Österrike ansluts till Tyskland (</a:t>
            </a:r>
            <a:r>
              <a:rPr lang="sv-SE" sz="2000" dirty="0" err="1">
                <a:latin typeface="Bernard MT Condensed" pitchFamily="18" charset="0"/>
              </a:rPr>
              <a:t>Anschluss</a:t>
            </a:r>
            <a:r>
              <a:rPr lang="sv-SE" sz="2000" dirty="0">
                <a:latin typeface="Bernard MT Condensed" pitchFamily="18" charset="0"/>
              </a:rPr>
              <a:t>)</a:t>
            </a:r>
          </a:p>
          <a:p>
            <a:endParaRPr lang="sv-SE" sz="2000" dirty="0">
              <a:latin typeface="Bernard MT Condensed" pitchFamily="18" charset="0"/>
            </a:endParaRPr>
          </a:p>
          <a:p>
            <a:r>
              <a:rPr lang="sv-SE" sz="2000" dirty="0">
                <a:latin typeface="Bernard MT Condensed" pitchFamily="18" charset="0"/>
              </a:rPr>
              <a:t>September	</a:t>
            </a:r>
            <a:r>
              <a:rPr lang="sv-SE" sz="2000" dirty="0" err="1">
                <a:latin typeface="Bernard MT Condensed" pitchFamily="18" charset="0"/>
              </a:rPr>
              <a:t>Munchenöverenskommelsen</a:t>
            </a:r>
            <a:endParaRPr lang="sv-SE" sz="2000" dirty="0">
              <a:latin typeface="Bernard MT Condensed" pitchFamily="18" charset="0"/>
            </a:endParaRPr>
          </a:p>
          <a:p>
            <a:endParaRPr lang="sv-SE" sz="2000" dirty="0">
              <a:latin typeface="Bernard MT Condensed" pitchFamily="18" charset="0"/>
            </a:endParaRPr>
          </a:p>
          <a:p>
            <a:r>
              <a:rPr lang="sv-SE" sz="2000" dirty="0">
                <a:latin typeface="Bernard MT Condensed" pitchFamily="18" charset="0"/>
              </a:rPr>
              <a:t>Oktober		Tyskland tar kontrollen över </a:t>
            </a:r>
            <a:r>
              <a:rPr lang="sv-SE" sz="2000" dirty="0" err="1">
                <a:latin typeface="Bernard MT Condensed" pitchFamily="18" charset="0"/>
              </a:rPr>
              <a:t>Sudetlandet</a:t>
            </a:r>
            <a:r>
              <a:rPr lang="sv-SE" sz="2000" dirty="0">
                <a:latin typeface="Bernard MT Condensed" pitchFamily="18" charset="0"/>
              </a:rPr>
              <a:t> i 			Tjeckoslovakien</a:t>
            </a:r>
          </a:p>
        </p:txBody>
      </p:sp>
      <p:pic>
        <p:nvPicPr>
          <p:cNvPr id="1026" name="Picture 2" descr="http://www.annefrankguide.net/de-AT/content/OI6F.Anschluss2.jpg"/>
          <p:cNvPicPr>
            <a:picLocks noChangeAspect="1" noChangeArrowheads="1"/>
          </p:cNvPicPr>
          <p:nvPr/>
        </p:nvPicPr>
        <p:blipFill>
          <a:blip r:embed="rId3" cstate="print"/>
          <a:srcRect/>
          <a:stretch>
            <a:fillRect/>
          </a:stretch>
        </p:blipFill>
        <p:spPr bwMode="auto">
          <a:xfrm>
            <a:off x="0" y="3382276"/>
            <a:ext cx="4768476" cy="347572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2" name="Bild 29" descr="image/jpeg">
            <a:extLst>
              <a:ext uri="{FF2B5EF4-FFF2-40B4-BE49-F238E27FC236}">
                <a16:creationId xmlns:a16="http://schemas.microsoft.com/office/drawing/2014/main" id="{1415EDE6-1F88-E864-B466-D4460F5762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8476" y="3225800"/>
            <a:ext cx="4976400" cy="3632200"/>
          </a:xfrm>
          <a:prstGeom prst="rect">
            <a:avLst/>
          </a:prstGeom>
          <a:noFill/>
          <a:ln>
            <a:noFill/>
          </a:ln>
        </p:spPr>
      </p:pic>
      <p:pic>
        <p:nvPicPr>
          <p:cNvPr id="2050" name="Picture 2" descr="Bilden visar uniformsklädda, hitlerhälsande ungdomar under banderoll med texten wir singen für Adolf Hitler. Vid sidan, civilklädda hitlerhälsande ungdomar.">
            <a:extLst>
              <a:ext uri="{FF2B5EF4-FFF2-40B4-BE49-F238E27FC236}">
                <a16:creationId xmlns:a16="http://schemas.microsoft.com/office/drawing/2014/main" id="{BDD4BFDB-059B-1EF6-9C3B-49733B2112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1"/>
            <a:ext cx="478117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20920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6683470" y="880588"/>
            <a:ext cx="2000264" cy="707886"/>
          </a:xfrm>
          <a:prstGeom prst="rect">
            <a:avLst/>
          </a:prstGeom>
          <a:noFill/>
        </p:spPr>
        <p:txBody>
          <a:bodyPr wrap="square" rtlCol="0">
            <a:spAutoFit/>
          </a:bodyPr>
          <a:lstStyle/>
          <a:p>
            <a:pPr algn="ctr"/>
            <a:r>
              <a:rPr lang="sv-SE" sz="4000" b="1" dirty="0">
                <a:latin typeface="Bernard MT Condensed" pitchFamily="18" charset="0"/>
              </a:rPr>
              <a:t>1939</a:t>
            </a:r>
          </a:p>
        </p:txBody>
      </p:sp>
      <p:sp>
        <p:nvSpPr>
          <p:cNvPr id="4" name="textruta 3"/>
          <p:cNvSpPr txBox="1"/>
          <p:nvPr/>
        </p:nvSpPr>
        <p:spPr>
          <a:xfrm>
            <a:off x="717200" y="230845"/>
            <a:ext cx="6937733" cy="4093428"/>
          </a:xfrm>
          <a:prstGeom prst="rect">
            <a:avLst/>
          </a:prstGeom>
          <a:noFill/>
        </p:spPr>
        <p:txBody>
          <a:bodyPr wrap="square" rtlCol="0">
            <a:spAutoFit/>
          </a:bodyPr>
          <a:lstStyle/>
          <a:p>
            <a:r>
              <a:rPr lang="sv-SE" sz="2000" dirty="0">
                <a:latin typeface="Bernard MT Condensed" pitchFamily="18" charset="0"/>
              </a:rPr>
              <a:t>Våren 		Tyskland tar kontrollen över resterande delar av 		Tjeckoslovakien.</a:t>
            </a:r>
          </a:p>
          <a:p>
            <a:endParaRPr lang="sv-SE" sz="2000" dirty="0">
              <a:latin typeface="Bernard MT Condensed" pitchFamily="18" charset="0"/>
            </a:endParaRPr>
          </a:p>
          <a:p>
            <a:r>
              <a:rPr lang="sv-SE" sz="2000" dirty="0">
                <a:latin typeface="Bernard MT Condensed" pitchFamily="18" charset="0"/>
              </a:rPr>
              <a:t>Augusti		Molotov/Ribbentrop – pakten</a:t>
            </a:r>
          </a:p>
          <a:p>
            <a:endParaRPr lang="sv-SE" sz="2000" dirty="0">
              <a:latin typeface="Bernard MT Condensed" pitchFamily="18" charset="0"/>
            </a:endParaRPr>
          </a:p>
          <a:p>
            <a:r>
              <a:rPr lang="sv-SE" sz="2000" dirty="0">
                <a:latin typeface="Bernard MT Condensed" pitchFamily="18" charset="0"/>
              </a:rPr>
              <a:t>1 September 	Tyskland anfaller Polen. Frankrike och 			Storbritannien förklarar krig mot Tyskland.</a:t>
            </a:r>
          </a:p>
          <a:p>
            <a:pPr>
              <a:buFont typeface="Arial" pitchFamily="34" charset="0"/>
              <a:buChar char="•"/>
            </a:pPr>
            <a:endParaRPr lang="sv-SE" sz="2000" dirty="0">
              <a:latin typeface="Bernard MT Condensed" pitchFamily="18" charset="0"/>
            </a:endParaRPr>
          </a:p>
          <a:p>
            <a:r>
              <a:rPr lang="sv-SE" sz="2000" dirty="0">
                <a:latin typeface="Bernard MT Condensed" pitchFamily="18" charset="0"/>
              </a:rPr>
              <a:t>17 September	Sovjetunionen anfaller Polen</a:t>
            </a:r>
          </a:p>
          <a:p>
            <a:endParaRPr lang="sv-SE" sz="2000" dirty="0">
              <a:latin typeface="Bernard MT Condensed" pitchFamily="18" charset="0"/>
            </a:endParaRPr>
          </a:p>
          <a:p>
            <a:r>
              <a:rPr lang="sv-SE" sz="2000" dirty="0">
                <a:latin typeface="Bernard MT Condensed" pitchFamily="18" charset="0"/>
              </a:rPr>
              <a:t>30 november	Sovjetunionen anfaller Finland och Vinterkriget 		inleds.</a:t>
            </a:r>
          </a:p>
          <a:p>
            <a:pPr>
              <a:buFont typeface="Arial" pitchFamily="34" charset="0"/>
              <a:buChar char="•"/>
            </a:pPr>
            <a:endParaRPr lang="sv-SE" sz="2000" dirty="0">
              <a:latin typeface="Bernard MT Condensed" pitchFamily="18" charset="0"/>
            </a:endParaRPr>
          </a:p>
        </p:txBody>
      </p:sp>
      <p:pic>
        <p:nvPicPr>
          <p:cNvPr id="2" name="Bild 30" descr="image/jpeg">
            <a:extLst>
              <a:ext uri="{FF2B5EF4-FFF2-40B4-BE49-F238E27FC236}">
                <a16:creationId xmlns:a16="http://schemas.microsoft.com/office/drawing/2014/main" id="{DC6CC669-3555-359C-5CDA-5C7C2347C6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02700" y="0"/>
            <a:ext cx="3289300" cy="4156128"/>
          </a:xfrm>
          <a:prstGeom prst="rect">
            <a:avLst/>
          </a:prstGeom>
          <a:noFill/>
          <a:ln>
            <a:noFill/>
          </a:ln>
        </p:spPr>
      </p:pic>
      <p:pic>
        <p:nvPicPr>
          <p:cNvPr id="5" name="Bild 31" descr="image/jpeg">
            <a:extLst>
              <a:ext uri="{FF2B5EF4-FFF2-40B4-BE49-F238E27FC236}">
                <a16:creationId xmlns:a16="http://schemas.microsoft.com/office/drawing/2014/main" id="{9AA6EDED-86B1-CF5C-EFE3-5875486B48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0990" y="4109502"/>
            <a:ext cx="2086732" cy="2748497"/>
          </a:xfrm>
          <a:prstGeom prst="rect">
            <a:avLst/>
          </a:prstGeom>
          <a:noFill/>
          <a:ln>
            <a:noFill/>
          </a:ln>
        </p:spPr>
      </p:pic>
      <p:pic>
        <p:nvPicPr>
          <p:cNvPr id="6" name="Bild 32" descr="image/jpeg">
            <a:extLst>
              <a:ext uri="{FF2B5EF4-FFF2-40B4-BE49-F238E27FC236}">
                <a16:creationId xmlns:a16="http://schemas.microsoft.com/office/drawing/2014/main" id="{0A5772EF-1C7B-F439-317D-5BCA93D70D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109502"/>
            <a:ext cx="5270990" cy="2748497"/>
          </a:xfrm>
          <a:prstGeom prst="rect">
            <a:avLst/>
          </a:prstGeom>
          <a:noFill/>
          <a:ln>
            <a:noFill/>
          </a:ln>
        </p:spPr>
      </p:pic>
      <p:pic>
        <p:nvPicPr>
          <p:cNvPr id="3074" name="Picture 2">
            <a:extLst>
              <a:ext uri="{FF2B5EF4-FFF2-40B4-BE49-F238E27FC236}">
                <a16:creationId xmlns:a16="http://schemas.microsoft.com/office/drawing/2014/main" id="{884FE625-C9B3-958E-0438-2AA05FB3AD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7721" y="4147600"/>
            <a:ext cx="4851001" cy="27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60694"/>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34" descr="image/jpeg">
            <a:extLst>
              <a:ext uri="{FF2B5EF4-FFF2-40B4-BE49-F238E27FC236}">
                <a16:creationId xmlns:a16="http://schemas.microsoft.com/office/drawing/2014/main" id="{74A18796-BB9D-0FDB-A843-016CF9459C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8805" y="3530270"/>
            <a:ext cx="4906992" cy="3327730"/>
          </a:xfrm>
          <a:prstGeom prst="rect">
            <a:avLst/>
          </a:prstGeom>
          <a:noFill/>
          <a:ln>
            <a:noFill/>
          </a:ln>
        </p:spPr>
      </p:pic>
      <p:sp>
        <p:nvSpPr>
          <p:cNvPr id="3" name="textruta 2"/>
          <p:cNvSpPr txBox="1"/>
          <p:nvPr/>
        </p:nvSpPr>
        <p:spPr>
          <a:xfrm>
            <a:off x="2468805" y="1519369"/>
            <a:ext cx="2000264" cy="707886"/>
          </a:xfrm>
          <a:prstGeom prst="rect">
            <a:avLst/>
          </a:prstGeom>
          <a:noFill/>
        </p:spPr>
        <p:txBody>
          <a:bodyPr wrap="square" rtlCol="0">
            <a:spAutoFit/>
          </a:bodyPr>
          <a:lstStyle/>
          <a:p>
            <a:pPr algn="ctr"/>
            <a:r>
              <a:rPr lang="sv-SE" sz="4000" b="1" dirty="0">
                <a:latin typeface="Bernard MT Condensed" pitchFamily="18" charset="0"/>
              </a:rPr>
              <a:t>1940</a:t>
            </a:r>
          </a:p>
        </p:txBody>
      </p:sp>
      <p:pic>
        <p:nvPicPr>
          <p:cNvPr id="18434" name="Picture 2" descr="http://www.solarnavigator.net/history/explorers_history/Adolf_Hitler_Paris_1940.jpg"/>
          <p:cNvPicPr>
            <a:picLocks noChangeAspect="1" noChangeArrowheads="1"/>
          </p:cNvPicPr>
          <p:nvPr/>
        </p:nvPicPr>
        <p:blipFill>
          <a:blip r:embed="rId3" cstate="print"/>
          <a:srcRect/>
          <a:stretch>
            <a:fillRect/>
          </a:stretch>
        </p:blipFill>
        <p:spPr bwMode="auto">
          <a:xfrm>
            <a:off x="0" y="-18025"/>
            <a:ext cx="2840075" cy="374117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2" name="Picture 2" descr="http://1.bp.blogspot.com/_V7Ehj7eG65Q/SwW1k1TebPI/AAAAAAAABeA/1RdXWTOAat8/s1600/junkers_ju_87_stuka.jpg">
            <a:extLst>
              <a:ext uri="{FF2B5EF4-FFF2-40B4-BE49-F238E27FC236}">
                <a16:creationId xmlns:a16="http://schemas.microsoft.com/office/drawing/2014/main" id="{125721DA-7A2E-21D0-3200-9A4C7108D7DE}"/>
              </a:ext>
            </a:extLst>
          </p:cNvPr>
          <p:cNvPicPr>
            <a:picLocks noChangeAspect="1" noChangeArrowheads="1"/>
          </p:cNvPicPr>
          <p:nvPr/>
        </p:nvPicPr>
        <p:blipFill>
          <a:blip r:embed="rId4" cstate="print"/>
          <a:srcRect/>
          <a:stretch>
            <a:fillRect/>
          </a:stretch>
        </p:blipFill>
        <p:spPr bwMode="auto">
          <a:xfrm>
            <a:off x="-23808" y="3723150"/>
            <a:ext cx="2863883" cy="320777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4" name="textruta 3"/>
          <p:cNvSpPr txBox="1"/>
          <p:nvPr/>
        </p:nvSpPr>
        <p:spPr>
          <a:xfrm>
            <a:off x="4325799" y="254504"/>
            <a:ext cx="7866201" cy="2862322"/>
          </a:xfrm>
          <a:prstGeom prst="rect">
            <a:avLst/>
          </a:prstGeom>
          <a:noFill/>
        </p:spPr>
        <p:txBody>
          <a:bodyPr wrap="square" rtlCol="0">
            <a:spAutoFit/>
          </a:bodyPr>
          <a:lstStyle/>
          <a:p>
            <a:r>
              <a:rPr lang="sv-SE" sz="2000" dirty="0">
                <a:latin typeface="Bernard MT Condensed" pitchFamily="18" charset="0"/>
              </a:rPr>
              <a:t>9 april		Tyskland anfaller Danmark och Norge.</a:t>
            </a:r>
          </a:p>
          <a:p>
            <a:endParaRPr lang="sv-SE" sz="2000" dirty="0">
              <a:latin typeface="Bernard MT Condensed" pitchFamily="18" charset="0"/>
            </a:endParaRPr>
          </a:p>
          <a:p>
            <a:r>
              <a:rPr lang="sv-SE" sz="2000" dirty="0">
                <a:latin typeface="Bernard MT Condensed" pitchFamily="18" charset="0"/>
              </a:rPr>
              <a:t>Maj-juni		Tyskland anfaller Nederländerna, Belgien och Frankrike.</a:t>
            </a:r>
          </a:p>
          <a:p>
            <a:endParaRPr lang="sv-SE" sz="2000" dirty="0">
              <a:latin typeface="Bernard MT Condensed" pitchFamily="18" charset="0"/>
            </a:endParaRPr>
          </a:p>
          <a:p>
            <a:r>
              <a:rPr lang="sv-SE" sz="2000" dirty="0">
                <a:latin typeface="Bernard MT Condensed" pitchFamily="18" charset="0"/>
              </a:rPr>
              <a:t>22 juni 		Frankrike kapitulerar</a:t>
            </a:r>
          </a:p>
          <a:p>
            <a:endParaRPr lang="sv-SE" sz="2000" dirty="0">
              <a:latin typeface="Bernard MT Condensed" pitchFamily="18" charset="0"/>
            </a:endParaRPr>
          </a:p>
          <a:p>
            <a:r>
              <a:rPr lang="sv-SE" sz="2000" dirty="0">
                <a:latin typeface="Bernard MT Condensed" pitchFamily="18" charset="0"/>
              </a:rPr>
              <a:t>Hösten		Slaget om Storbritannien</a:t>
            </a:r>
          </a:p>
          <a:p>
            <a:endParaRPr lang="sv-SE" sz="2000" dirty="0">
              <a:latin typeface="Bernard MT Condensed" pitchFamily="18" charset="0"/>
            </a:endParaRPr>
          </a:p>
          <a:p>
            <a:r>
              <a:rPr lang="sv-SE" sz="2000" dirty="0">
                <a:latin typeface="Bernard MT Condensed" pitchFamily="18" charset="0"/>
              </a:rPr>
              <a:t>September	Tremaktspakten mellan Japan, Tyskland och Italien.</a:t>
            </a:r>
          </a:p>
        </p:txBody>
      </p:sp>
      <p:pic>
        <p:nvPicPr>
          <p:cNvPr id="6" name="Bild 35" descr="image/jpeg">
            <a:extLst>
              <a:ext uri="{FF2B5EF4-FFF2-40B4-BE49-F238E27FC236}">
                <a16:creationId xmlns:a16="http://schemas.microsoft.com/office/drawing/2014/main" id="{31552958-798C-4610-D3C4-271377ECEE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78376" y="3530270"/>
            <a:ext cx="4980067" cy="3327730"/>
          </a:xfrm>
          <a:prstGeom prst="rect">
            <a:avLst/>
          </a:prstGeom>
          <a:noFill/>
          <a:ln>
            <a:noFill/>
          </a:ln>
        </p:spPr>
      </p:pic>
    </p:spTree>
    <p:extLst>
      <p:ext uri="{BB962C8B-B14F-4D97-AF65-F5344CB8AC3E}">
        <p14:creationId xmlns:p14="http://schemas.microsoft.com/office/powerpoint/2010/main" val="3554592945"/>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Operation Barbarossa Map"/>
          <p:cNvPicPr>
            <a:picLocks noChangeAspect="1" noChangeArrowheads="1"/>
          </p:cNvPicPr>
          <p:nvPr/>
        </p:nvPicPr>
        <p:blipFill>
          <a:blip r:embed="rId2" cstate="print"/>
          <a:srcRect/>
          <a:stretch>
            <a:fillRect/>
          </a:stretch>
        </p:blipFill>
        <p:spPr bwMode="auto">
          <a:xfrm>
            <a:off x="0" y="2869802"/>
            <a:ext cx="3175000" cy="3988197"/>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3" name="textruta 2"/>
          <p:cNvSpPr txBox="1"/>
          <p:nvPr/>
        </p:nvSpPr>
        <p:spPr>
          <a:xfrm>
            <a:off x="3713140" y="3530600"/>
            <a:ext cx="2000264" cy="707886"/>
          </a:xfrm>
          <a:prstGeom prst="rect">
            <a:avLst/>
          </a:prstGeom>
          <a:noFill/>
        </p:spPr>
        <p:txBody>
          <a:bodyPr wrap="square" rtlCol="0">
            <a:spAutoFit/>
          </a:bodyPr>
          <a:lstStyle/>
          <a:p>
            <a:pPr algn="ctr"/>
            <a:r>
              <a:rPr lang="sv-SE" sz="4000" b="1" dirty="0">
                <a:latin typeface="Bernard MT Condensed" pitchFamily="18" charset="0"/>
              </a:rPr>
              <a:t>1941</a:t>
            </a:r>
          </a:p>
        </p:txBody>
      </p:sp>
      <p:sp>
        <p:nvSpPr>
          <p:cNvPr id="4" name="textruta 3"/>
          <p:cNvSpPr txBox="1"/>
          <p:nvPr/>
        </p:nvSpPr>
        <p:spPr>
          <a:xfrm>
            <a:off x="5383455" y="3099652"/>
            <a:ext cx="6225690" cy="3477875"/>
          </a:xfrm>
          <a:prstGeom prst="rect">
            <a:avLst/>
          </a:prstGeom>
          <a:noFill/>
        </p:spPr>
        <p:txBody>
          <a:bodyPr wrap="square" rtlCol="0">
            <a:spAutoFit/>
          </a:bodyPr>
          <a:lstStyle/>
          <a:p>
            <a:r>
              <a:rPr lang="sv-SE" sz="2000" dirty="0">
                <a:latin typeface="Bernard MT Condensed" pitchFamily="18" charset="0"/>
              </a:rPr>
              <a:t>April		Japan och Sovjetunionen sluter en 			neutralitetspakt.</a:t>
            </a:r>
          </a:p>
          <a:p>
            <a:endParaRPr lang="sv-SE" sz="2000" dirty="0">
              <a:latin typeface="Bernard MT Condensed" pitchFamily="18" charset="0"/>
            </a:endParaRPr>
          </a:p>
          <a:p>
            <a:r>
              <a:rPr lang="sv-SE" sz="2000" dirty="0">
                <a:latin typeface="Bernard MT Condensed" pitchFamily="18" charset="0"/>
              </a:rPr>
              <a:t>22 juni		Operation </a:t>
            </a:r>
            <a:r>
              <a:rPr lang="sv-SE" sz="2000" dirty="0" err="1">
                <a:latin typeface="Bernard MT Condensed" pitchFamily="18" charset="0"/>
              </a:rPr>
              <a:t>Barbarossa</a:t>
            </a:r>
            <a:r>
              <a:rPr lang="sv-SE" sz="2000" dirty="0">
                <a:latin typeface="Bernard MT Condensed" pitchFamily="18" charset="0"/>
              </a:rPr>
              <a:t> inleds med 			Tysklands anfall på Sovjetunionen.</a:t>
            </a:r>
          </a:p>
          <a:p>
            <a:endParaRPr lang="sv-SE" sz="2000" dirty="0">
              <a:latin typeface="Bernard MT Condensed" pitchFamily="18" charset="0"/>
            </a:endParaRPr>
          </a:p>
          <a:p>
            <a:r>
              <a:rPr lang="sv-SE" sz="2000" dirty="0" err="1">
                <a:latin typeface="Bernard MT Condensed" pitchFamily="18" charset="0"/>
              </a:rPr>
              <a:t>Sept</a:t>
            </a:r>
            <a:r>
              <a:rPr lang="sv-SE" sz="2000" dirty="0">
                <a:latin typeface="Bernard MT Condensed" pitchFamily="18" charset="0"/>
              </a:rPr>
              <a:t>-okt		</a:t>
            </a:r>
            <a:r>
              <a:rPr lang="en-SE" sz="2000" dirty="0" err="1">
                <a:latin typeface="Bernard MT Condensed" pitchFamily="18" charset="0"/>
              </a:rPr>
              <a:t>Tyska</a:t>
            </a:r>
            <a:r>
              <a:rPr lang="en-SE" sz="2000" dirty="0">
                <a:latin typeface="Bernard MT Condensed" pitchFamily="18" charset="0"/>
              </a:rPr>
              <a:t> </a:t>
            </a:r>
            <a:r>
              <a:rPr lang="en-SE" sz="2000" dirty="0" err="1">
                <a:latin typeface="Bernard MT Condensed" pitchFamily="18" charset="0"/>
              </a:rPr>
              <a:t>armén</a:t>
            </a:r>
            <a:r>
              <a:rPr lang="en-SE" sz="2000" dirty="0">
                <a:latin typeface="Bernard MT Condensed" pitchFamily="18" charset="0"/>
              </a:rPr>
              <a:t> </a:t>
            </a:r>
            <a:r>
              <a:rPr lang="en-SE" sz="2000" dirty="0" err="1">
                <a:latin typeface="Bernard MT Condensed" pitchFamily="18" charset="0"/>
              </a:rPr>
              <a:t>erövrar</a:t>
            </a:r>
            <a:r>
              <a:rPr lang="en-SE" sz="2000" dirty="0">
                <a:latin typeface="Bernard MT Condensed" pitchFamily="18" charset="0"/>
              </a:rPr>
              <a:t> Kiev, </a:t>
            </a:r>
            <a:r>
              <a:rPr lang="en-SE" sz="2000" dirty="0" err="1">
                <a:latin typeface="Bernard MT Condensed" pitchFamily="18" charset="0"/>
              </a:rPr>
              <a:t>når</a:t>
            </a:r>
            <a:r>
              <a:rPr lang="en-SE" sz="2000" dirty="0">
                <a:latin typeface="Bernard MT Condensed" pitchFamily="18" charset="0"/>
              </a:rPr>
              <a:t> Leningrad </a:t>
            </a:r>
            <a:r>
              <a:rPr lang="sv-SE" sz="2000" dirty="0">
                <a:latin typeface="Bernard MT Condensed" pitchFamily="18" charset="0"/>
              </a:rPr>
              <a:t>		</a:t>
            </a:r>
            <a:r>
              <a:rPr lang="en-SE" sz="2000" dirty="0">
                <a:latin typeface="Bernard MT Condensed" pitchFamily="18" charset="0"/>
              </a:rPr>
              <a:t>och </a:t>
            </a:r>
            <a:r>
              <a:rPr lang="en-SE" sz="2000" dirty="0" err="1">
                <a:latin typeface="Bernard MT Condensed" pitchFamily="18" charset="0"/>
              </a:rPr>
              <a:t>står</a:t>
            </a:r>
            <a:r>
              <a:rPr lang="en-SE" sz="2000" dirty="0">
                <a:latin typeface="Bernard MT Condensed" pitchFamily="18" charset="0"/>
              </a:rPr>
              <a:t> </a:t>
            </a:r>
            <a:r>
              <a:rPr lang="en-SE" sz="2000" dirty="0" err="1">
                <a:latin typeface="Bernard MT Condensed" pitchFamily="18" charset="0"/>
              </a:rPr>
              <a:t>mindre</a:t>
            </a:r>
            <a:r>
              <a:rPr lang="en-SE" sz="2000" dirty="0">
                <a:latin typeface="Bernard MT Condensed" pitchFamily="18" charset="0"/>
              </a:rPr>
              <a:t> </a:t>
            </a:r>
            <a:r>
              <a:rPr lang="en-SE" sz="2000" dirty="0" err="1">
                <a:latin typeface="Bernard MT Condensed" pitchFamily="18" charset="0"/>
              </a:rPr>
              <a:t>än</a:t>
            </a:r>
            <a:r>
              <a:rPr lang="en-SE" sz="2000" dirty="0">
                <a:latin typeface="Bernard MT Condensed" pitchFamily="18" charset="0"/>
              </a:rPr>
              <a:t> </a:t>
            </a:r>
            <a:r>
              <a:rPr lang="en-SE" sz="2000" dirty="0" err="1">
                <a:latin typeface="Bernard MT Condensed" pitchFamily="18" charset="0"/>
              </a:rPr>
              <a:t>tio</a:t>
            </a:r>
            <a:r>
              <a:rPr lang="en-SE" sz="2000" dirty="0">
                <a:latin typeface="Bernard MT Condensed" pitchFamily="18" charset="0"/>
              </a:rPr>
              <a:t> mil </a:t>
            </a:r>
            <a:r>
              <a:rPr lang="en-SE" sz="2000" dirty="0" err="1">
                <a:latin typeface="Bernard MT Condensed" pitchFamily="18" charset="0"/>
              </a:rPr>
              <a:t>väster</a:t>
            </a:r>
            <a:r>
              <a:rPr lang="en-SE" sz="2000" dirty="0">
                <a:latin typeface="Bernard MT Condensed" pitchFamily="18" charset="0"/>
              </a:rPr>
              <a:t> om </a:t>
            </a:r>
            <a:r>
              <a:rPr lang="sv-SE" sz="2000" dirty="0">
                <a:latin typeface="Bernard MT Condensed" pitchFamily="18" charset="0"/>
              </a:rPr>
              <a:t>			</a:t>
            </a:r>
            <a:r>
              <a:rPr lang="en-SE" sz="2000" dirty="0">
                <a:latin typeface="Bernard MT Condensed" pitchFamily="18" charset="0"/>
              </a:rPr>
              <a:t>Moskva.</a:t>
            </a:r>
            <a:endParaRPr lang="sv-SE" sz="2000" dirty="0">
              <a:latin typeface="Bernard MT Condensed" pitchFamily="18" charset="0"/>
            </a:endParaRPr>
          </a:p>
          <a:p>
            <a:endParaRPr lang="sv-SE" sz="2000" dirty="0">
              <a:latin typeface="Bernard MT Condensed" pitchFamily="18" charset="0"/>
            </a:endParaRPr>
          </a:p>
          <a:p>
            <a:r>
              <a:rPr lang="sv-SE" sz="2000" dirty="0">
                <a:latin typeface="Bernard MT Condensed" pitchFamily="18" charset="0"/>
              </a:rPr>
              <a:t>7 december	Japan anfaller Pearl </a:t>
            </a:r>
            <a:r>
              <a:rPr lang="sv-SE" sz="2000" dirty="0" err="1">
                <a:latin typeface="Bernard MT Condensed" pitchFamily="18" charset="0"/>
              </a:rPr>
              <a:t>Harbour</a:t>
            </a:r>
            <a:endParaRPr lang="sv-SE" sz="2000" dirty="0">
              <a:latin typeface="Bernard MT Condensed" pitchFamily="18" charset="0"/>
            </a:endParaRPr>
          </a:p>
        </p:txBody>
      </p:sp>
      <p:pic>
        <p:nvPicPr>
          <p:cNvPr id="19460" name="Picture 4" descr="http://img.metro.co.uk/i/pix/2008/12/PearlHarbourG_450x350.jpg"/>
          <p:cNvPicPr>
            <a:picLocks noChangeAspect="1" noChangeArrowheads="1"/>
          </p:cNvPicPr>
          <p:nvPr/>
        </p:nvPicPr>
        <p:blipFill>
          <a:blip r:embed="rId3" cstate="print"/>
          <a:srcRect/>
          <a:stretch>
            <a:fillRect/>
          </a:stretch>
        </p:blipFill>
        <p:spPr bwMode="auto">
          <a:xfrm>
            <a:off x="8534400" y="1"/>
            <a:ext cx="3657600" cy="28448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5" name="Bild 42" descr="image/jpeg">
            <a:extLst>
              <a:ext uri="{FF2B5EF4-FFF2-40B4-BE49-F238E27FC236}">
                <a16:creationId xmlns:a16="http://schemas.microsoft.com/office/drawing/2014/main" id="{F1B202EB-ADF8-45DB-FA04-4B8CA1E459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12251"/>
            <a:ext cx="4127500" cy="2846552"/>
          </a:xfrm>
          <a:prstGeom prst="rect">
            <a:avLst/>
          </a:prstGeom>
          <a:noFill/>
          <a:ln>
            <a:noFill/>
          </a:ln>
        </p:spPr>
      </p:pic>
      <p:pic>
        <p:nvPicPr>
          <p:cNvPr id="6" name="Bild 43" descr="image/jpeg">
            <a:extLst>
              <a:ext uri="{FF2B5EF4-FFF2-40B4-BE49-F238E27FC236}">
                <a16:creationId xmlns:a16="http://schemas.microsoft.com/office/drawing/2014/main" id="{70AE8428-F9D6-1144-2A76-54DBC64ED19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4325492" cy="2858802"/>
          </a:xfrm>
          <a:prstGeom prst="rect">
            <a:avLst/>
          </a:prstGeom>
          <a:noFill/>
          <a:ln>
            <a:noFill/>
          </a:ln>
        </p:spPr>
      </p:pic>
    </p:spTree>
    <p:extLst>
      <p:ext uri="{BB962C8B-B14F-4D97-AF65-F5344CB8AC3E}">
        <p14:creationId xmlns:p14="http://schemas.microsoft.com/office/powerpoint/2010/main" val="4067316666"/>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descr="En bild som visar text, karta, kartbok, diagram&#10;&#10;Automatiskt genererad beskrivning">
            <a:extLst>
              <a:ext uri="{FF2B5EF4-FFF2-40B4-BE49-F238E27FC236}">
                <a16:creationId xmlns:a16="http://schemas.microsoft.com/office/drawing/2014/main" id="{05D49F1E-7174-1AAE-A68B-E45E4F520B25}"/>
              </a:ext>
            </a:extLst>
          </p:cNvPr>
          <p:cNvPicPr>
            <a:picLocks noChangeAspect="1"/>
          </p:cNvPicPr>
          <p:nvPr/>
        </p:nvPicPr>
        <p:blipFill rotWithShape="1">
          <a:blip r:embed="rId2"/>
          <a:srcRect l="2292" r="-1" b="-1"/>
          <a:stretch/>
        </p:blipFill>
        <p:spPr>
          <a:xfrm>
            <a:off x="450427" y="748183"/>
            <a:ext cx="5291666" cy="5361634"/>
          </a:xfrm>
          <a:prstGeom prst="rect">
            <a:avLst/>
          </a:prstGeom>
        </p:spPr>
      </p:pic>
      <p:pic>
        <p:nvPicPr>
          <p:cNvPr id="3" name="Bildobjekt 2" descr="En bild som visar karta, text, kartbok&#10;&#10;Automatiskt genererad beskrivning">
            <a:extLst>
              <a:ext uri="{FF2B5EF4-FFF2-40B4-BE49-F238E27FC236}">
                <a16:creationId xmlns:a16="http://schemas.microsoft.com/office/drawing/2014/main" id="{337AE15E-A5FF-55F1-1332-9DEB33B966EF}"/>
              </a:ext>
            </a:extLst>
          </p:cNvPr>
          <p:cNvPicPr>
            <a:picLocks noChangeAspect="1"/>
          </p:cNvPicPr>
          <p:nvPr/>
        </p:nvPicPr>
        <p:blipFill rotWithShape="1">
          <a:blip r:embed="rId3"/>
          <a:srcRect l="5852" t="1975" r="2999" b="2059"/>
          <a:stretch/>
        </p:blipFill>
        <p:spPr>
          <a:xfrm>
            <a:off x="6096001" y="810745"/>
            <a:ext cx="5455920" cy="5299071"/>
          </a:xfrm>
          <a:prstGeom prst="rect">
            <a:avLst/>
          </a:prstGeom>
        </p:spPr>
      </p:pic>
    </p:spTree>
    <p:extLst>
      <p:ext uri="{BB962C8B-B14F-4D97-AF65-F5344CB8AC3E}">
        <p14:creationId xmlns:p14="http://schemas.microsoft.com/office/powerpoint/2010/main" val="651791283"/>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8" descr="image/jpeg">
            <a:extLst>
              <a:ext uri="{FF2B5EF4-FFF2-40B4-BE49-F238E27FC236}">
                <a16:creationId xmlns:a16="http://schemas.microsoft.com/office/drawing/2014/main" id="{5E610E24-49B6-E3DA-79F8-2C78A117C0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81672"/>
            <a:ext cx="2717800" cy="2115621"/>
          </a:xfrm>
          <a:prstGeom prst="rect">
            <a:avLst/>
          </a:prstGeom>
          <a:noFill/>
          <a:ln>
            <a:noFill/>
          </a:ln>
        </p:spPr>
      </p:pic>
      <p:sp>
        <p:nvSpPr>
          <p:cNvPr id="3" name="textruta 2"/>
          <p:cNvSpPr txBox="1"/>
          <p:nvPr/>
        </p:nvSpPr>
        <p:spPr>
          <a:xfrm>
            <a:off x="3684558" y="1477946"/>
            <a:ext cx="2000264" cy="707886"/>
          </a:xfrm>
          <a:prstGeom prst="rect">
            <a:avLst/>
          </a:prstGeom>
          <a:noFill/>
        </p:spPr>
        <p:txBody>
          <a:bodyPr wrap="square" rtlCol="0">
            <a:spAutoFit/>
          </a:bodyPr>
          <a:lstStyle/>
          <a:p>
            <a:pPr algn="ctr"/>
            <a:r>
              <a:rPr lang="sv-SE" sz="4000" b="1" dirty="0">
                <a:latin typeface="Bernard MT Condensed" pitchFamily="18" charset="0"/>
              </a:rPr>
              <a:t>1942</a:t>
            </a:r>
          </a:p>
        </p:txBody>
      </p:sp>
      <p:sp>
        <p:nvSpPr>
          <p:cNvPr id="4" name="textruta 3"/>
          <p:cNvSpPr txBox="1"/>
          <p:nvPr/>
        </p:nvSpPr>
        <p:spPr>
          <a:xfrm>
            <a:off x="5684822" y="1220052"/>
            <a:ext cx="6225690" cy="1938992"/>
          </a:xfrm>
          <a:prstGeom prst="rect">
            <a:avLst/>
          </a:prstGeom>
          <a:noFill/>
        </p:spPr>
        <p:txBody>
          <a:bodyPr wrap="square" rtlCol="0">
            <a:spAutoFit/>
          </a:bodyPr>
          <a:lstStyle/>
          <a:p>
            <a:r>
              <a:rPr lang="sv-SE" sz="2000" dirty="0">
                <a:latin typeface="Bernard MT Condensed" pitchFamily="18" charset="0"/>
              </a:rPr>
              <a:t>Juni		USA vinner slaget om Midway.</a:t>
            </a:r>
          </a:p>
          <a:p>
            <a:endParaRPr lang="sv-SE" sz="2000" dirty="0">
              <a:latin typeface="Bernard MT Condensed" pitchFamily="18" charset="0"/>
            </a:endParaRPr>
          </a:p>
          <a:p>
            <a:r>
              <a:rPr lang="sv-SE" sz="2000" dirty="0">
                <a:latin typeface="Bernard MT Condensed" pitchFamily="18" charset="0"/>
              </a:rPr>
              <a:t>Augusti		Tyskland inleder anfallet mot Stalingrad.</a:t>
            </a:r>
          </a:p>
          <a:p>
            <a:endParaRPr lang="sv-SE" sz="2000" dirty="0">
              <a:latin typeface="Bernard MT Condensed" pitchFamily="18" charset="0"/>
            </a:endParaRPr>
          </a:p>
          <a:p>
            <a:r>
              <a:rPr lang="sv-SE" sz="2000" dirty="0">
                <a:latin typeface="Bernard MT Condensed" pitchFamily="18" charset="0"/>
              </a:rPr>
              <a:t>Oktober		Britterna vinner slaget om El Alamein</a:t>
            </a:r>
            <a:r>
              <a:rPr lang="en-SE" sz="2000" dirty="0">
                <a:latin typeface="Bernard MT Condensed" pitchFamily="18" charset="0"/>
              </a:rPr>
              <a:t>.</a:t>
            </a:r>
            <a:endParaRPr lang="sv-SE" sz="2000" dirty="0">
              <a:latin typeface="Bernard MT Condensed" pitchFamily="18" charset="0"/>
            </a:endParaRPr>
          </a:p>
          <a:p>
            <a:endParaRPr lang="sv-SE" sz="2000" dirty="0">
              <a:latin typeface="Bernard MT Condensed" pitchFamily="18" charset="0"/>
            </a:endParaRPr>
          </a:p>
        </p:txBody>
      </p:sp>
      <p:pic>
        <p:nvPicPr>
          <p:cNvPr id="7170" name="Picture 2" descr="Midway 1942 – Vändpunkten i Stillahavskriget - Historia Nu">
            <a:extLst>
              <a:ext uri="{FF2B5EF4-FFF2-40B4-BE49-F238E27FC236}">
                <a16:creationId xmlns:a16="http://schemas.microsoft.com/office/drawing/2014/main" id="{D6066FE4-8659-14F8-EB09-02D6B0CD8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5280" y="3797297"/>
            <a:ext cx="4596719" cy="3060701"/>
          </a:xfrm>
          <a:prstGeom prst="rect">
            <a:avLst/>
          </a:prstGeom>
          <a:noFill/>
          <a:extLst>
            <a:ext uri="{909E8E84-426E-40DD-AFC4-6F175D3DCCD1}">
              <a14:hiddenFill xmlns:a14="http://schemas.microsoft.com/office/drawing/2010/main">
                <a:solidFill>
                  <a:srgbClr val="FFFFFF"/>
                </a:solidFill>
              </a14:hiddenFill>
            </a:ext>
          </a:extLst>
        </p:spPr>
      </p:pic>
      <p:pic>
        <p:nvPicPr>
          <p:cNvPr id="2" name="Bild 46" descr="image/jpeg">
            <a:extLst>
              <a:ext uri="{FF2B5EF4-FFF2-40B4-BE49-F238E27FC236}">
                <a16:creationId xmlns:a16="http://schemas.microsoft.com/office/drawing/2014/main" id="{D1244082-C29D-F7A5-F5E6-13A33F85A3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6002" y="3797300"/>
            <a:ext cx="4024396" cy="3060700"/>
          </a:xfrm>
          <a:prstGeom prst="rect">
            <a:avLst/>
          </a:prstGeom>
          <a:noFill/>
          <a:ln>
            <a:noFill/>
          </a:ln>
        </p:spPr>
      </p:pic>
      <p:pic>
        <p:nvPicPr>
          <p:cNvPr id="7172" name="Picture 4" descr="Slaget om Stalingrad: Det tyska anfallet | popularhistoria.se">
            <a:extLst>
              <a:ext uri="{FF2B5EF4-FFF2-40B4-BE49-F238E27FC236}">
                <a16:creationId xmlns:a16="http://schemas.microsoft.com/office/drawing/2014/main" id="{489B3CB1-292A-A3C3-2AF7-4A802BA415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869" y="3797297"/>
            <a:ext cx="4418453" cy="3060699"/>
          </a:xfrm>
          <a:prstGeom prst="rect">
            <a:avLst/>
          </a:prstGeom>
          <a:noFill/>
          <a:extLst>
            <a:ext uri="{909E8E84-426E-40DD-AFC4-6F175D3DCCD1}">
              <a14:hiddenFill xmlns:a14="http://schemas.microsoft.com/office/drawing/2010/main">
                <a:solidFill>
                  <a:srgbClr val="FFFFFF"/>
                </a:solidFill>
              </a14:hiddenFill>
            </a:ext>
          </a:extLst>
        </p:spPr>
      </p:pic>
      <p:pic>
        <p:nvPicPr>
          <p:cNvPr id="5" name="Bild 59" descr="image/jpeg">
            <a:extLst>
              <a:ext uri="{FF2B5EF4-FFF2-40B4-BE49-F238E27FC236}">
                <a16:creationId xmlns:a16="http://schemas.microsoft.com/office/drawing/2014/main" id="{FCEBDD04-6A4A-99DC-9A6F-F87C6F7B84B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17800" cy="1827486"/>
          </a:xfrm>
          <a:prstGeom prst="rect">
            <a:avLst/>
          </a:prstGeom>
          <a:noFill/>
          <a:ln>
            <a:noFill/>
          </a:ln>
        </p:spPr>
      </p:pic>
    </p:spTree>
    <p:extLst>
      <p:ext uri="{BB962C8B-B14F-4D97-AF65-F5344CB8AC3E}">
        <p14:creationId xmlns:p14="http://schemas.microsoft.com/office/powerpoint/2010/main" val="1112681344"/>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450052" y="1338246"/>
            <a:ext cx="2000264" cy="707886"/>
          </a:xfrm>
          <a:prstGeom prst="rect">
            <a:avLst/>
          </a:prstGeom>
          <a:noFill/>
        </p:spPr>
        <p:txBody>
          <a:bodyPr wrap="square" rtlCol="0">
            <a:spAutoFit/>
          </a:bodyPr>
          <a:lstStyle/>
          <a:p>
            <a:pPr algn="ctr"/>
            <a:r>
              <a:rPr lang="sv-SE" sz="4000" b="1" dirty="0">
                <a:latin typeface="Bernard MT Condensed" pitchFamily="18" charset="0"/>
              </a:rPr>
              <a:t>1943</a:t>
            </a:r>
          </a:p>
        </p:txBody>
      </p:sp>
      <p:sp>
        <p:nvSpPr>
          <p:cNvPr id="4" name="textruta 3"/>
          <p:cNvSpPr txBox="1"/>
          <p:nvPr/>
        </p:nvSpPr>
        <p:spPr>
          <a:xfrm>
            <a:off x="4450316" y="851752"/>
            <a:ext cx="6225690" cy="1938992"/>
          </a:xfrm>
          <a:prstGeom prst="rect">
            <a:avLst/>
          </a:prstGeom>
          <a:noFill/>
        </p:spPr>
        <p:txBody>
          <a:bodyPr wrap="square" rtlCol="0">
            <a:spAutoFit/>
          </a:bodyPr>
          <a:lstStyle/>
          <a:p>
            <a:r>
              <a:rPr lang="sv-SE" sz="2000" dirty="0">
                <a:latin typeface="Bernard MT Condensed" pitchFamily="18" charset="0"/>
              </a:rPr>
              <a:t>31 januari	Tysk kapitulation vid Stalingrad.</a:t>
            </a:r>
          </a:p>
          <a:p>
            <a:endParaRPr lang="sv-SE" sz="2000" dirty="0">
              <a:latin typeface="Bernard MT Condensed" pitchFamily="18" charset="0"/>
            </a:endParaRPr>
          </a:p>
          <a:p>
            <a:r>
              <a:rPr lang="sv-SE" sz="2000" dirty="0">
                <a:latin typeface="Bernard MT Condensed" pitchFamily="18" charset="0"/>
              </a:rPr>
              <a:t>5 juli		Slaget vid Kursk inleds.</a:t>
            </a:r>
          </a:p>
          <a:p>
            <a:endParaRPr lang="sv-SE" sz="2000" dirty="0">
              <a:latin typeface="Bernard MT Condensed" pitchFamily="18" charset="0"/>
            </a:endParaRPr>
          </a:p>
          <a:p>
            <a:r>
              <a:rPr lang="sv-SE" sz="2000" dirty="0">
                <a:latin typeface="Bernard MT Condensed" pitchFamily="18" charset="0"/>
              </a:rPr>
              <a:t>10 juli		Allierad landstigning på Sicilien.</a:t>
            </a:r>
          </a:p>
          <a:p>
            <a:endParaRPr lang="sv-SE" sz="2000" dirty="0">
              <a:latin typeface="Bernard MT Condensed" pitchFamily="18" charset="0"/>
            </a:endParaRPr>
          </a:p>
        </p:txBody>
      </p:sp>
      <p:pic>
        <p:nvPicPr>
          <p:cNvPr id="2" name="Bild 47" descr="image/jpeg">
            <a:extLst>
              <a:ext uri="{FF2B5EF4-FFF2-40B4-BE49-F238E27FC236}">
                <a16:creationId xmlns:a16="http://schemas.microsoft.com/office/drawing/2014/main" id="{09F68554-E72B-B8C1-D7DF-A52F6020B3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3497"/>
            <a:ext cx="5656796" cy="3684503"/>
          </a:xfrm>
          <a:prstGeom prst="rect">
            <a:avLst/>
          </a:prstGeom>
          <a:noFill/>
          <a:ln>
            <a:noFill/>
          </a:ln>
        </p:spPr>
      </p:pic>
      <p:pic>
        <p:nvPicPr>
          <p:cNvPr id="8194" name="Picture 2" descr="Vad hände under slaget vid Kursk? | SvD">
            <a:extLst>
              <a:ext uri="{FF2B5EF4-FFF2-40B4-BE49-F238E27FC236}">
                <a16:creationId xmlns:a16="http://schemas.microsoft.com/office/drawing/2014/main" id="{AEF85366-BA18-5785-3BF9-CCDE99BF7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173497"/>
            <a:ext cx="6553200" cy="368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859075"/>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50" descr="image/jpeg">
            <a:extLst>
              <a:ext uri="{FF2B5EF4-FFF2-40B4-BE49-F238E27FC236}">
                <a16:creationId xmlns:a16="http://schemas.microsoft.com/office/drawing/2014/main" id="{52DBFBFA-B80F-4A3F-3016-277FF3A638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8006" y="3318533"/>
            <a:ext cx="5697417" cy="3543301"/>
          </a:xfrm>
          <a:prstGeom prst="rect">
            <a:avLst/>
          </a:prstGeom>
          <a:noFill/>
          <a:ln>
            <a:noFill/>
          </a:ln>
        </p:spPr>
      </p:pic>
      <p:sp>
        <p:nvSpPr>
          <p:cNvPr id="3" name="textruta 2"/>
          <p:cNvSpPr txBox="1"/>
          <p:nvPr/>
        </p:nvSpPr>
        <p:spPr>
          <a:xfrm>
            <a:off x="4663806" y="1089163"/>
            <a:ext cx="2000264" cy="707886"/>
          </a:xfrm>
          <a:prstGeom prst="rect">
            <a:avLst/>
          </a:prstGeom>
          <a:noFill/>
        </p:spPr>
        <p:txBody>
          <a:bodyPr wrap="square" rtlCol="0">
            <a:spAutoFit/>
          </a:bodyPr>
          <a:lstStyle/>
          <a:p>
            <a:pPr algn="ctr"/>
            <a:r>
              <a:rPr lang="sv-SE" sz="4000" b="1" dirty="0">
                <a:latin typeface="Bernard MT Condensed" pitchFamily="18" charset="0"/>
              </a:rPr>
              <a:t>1944</a:t>
            </a:r>
          </a:p>
        </p:txBody>
      </p:sp>
      <p:sp>
        <p:nvSpPr>
          <p:cNvPr id="4" name="textruta 3"/>
          <p:cNvSpPr txBox="1"/>
          <p:nvPr/>
        </p:nvSpPr>
        <p:spPr>
          <a:xfrm>
            <a:off x="6380034" y="827553"/>
            <a:ext cx="6225690" cy="1938992"/>
          </a:xfrm>
          <a:prstGeom prst="rect">
            <a:avLst/>
          </a:prstGeom>
          <a:noFill/>
        </p:spPr>
        <p:txBody>
          <a:bodyPr wrap="square" rtlCol="0">
            <a:spAutoFit/>
          </a:bodyPr>
          <a:lstStyle/>
          <a:p>
            <a:r>
              <a:rPr lang="sv-SE" sz="2000" dirty="0">
                <a:latin typeface="Bernard MT Condensed" pitchFamily="18" charset="0"/>
              </a:rPr>
              <a:t>6 juni		Dagen-D, de allierade landstiger i 			Normandie.</a:t>
            </a:r>
          </a:p>
          <a:p>
            <a:endParaRPr lang="sv-SE" sz="2000" dirty="0">
              <a:latin typeface="Bernard MT Condensed" pitchFamily="18" charset="0"/>
            </a:endParaRPr>
          </a:p>
          <a:p>
            <a:r>
              <a:rPr lang="sv-SE" sz="2000" dirty="0">
                <a:latin typeface="Bernard MT Condensed" pitchFamily="18" charset="0"/>
              </a:rPr>
              <a:t>December	Tyskland genomför sin sista offensiv i 		Ardennerna.</a:t>
            </a:r>
          </a:p>
          <a:p>
            <a:endParaRPr lang="sv-SE" sz="2000" dirty="0">
              <a:latin typeface="Bernard MT Condensed" pitchFamily="18" charset="0"/>
            </a:endParaRPr>
          </a:p>
        </p:txBody>
      </p:sp>
      <p:pic>
        <p:nvPicPr>
          <p:cNvPr id="2" name="Bild 49" descr="image/jpeg">
            <a:extLst>
              <a:ext uri="{FF2B5EF4-FFF2-40B4-BE49-F238E27FC236}">
                <a16:creationId xmlns:a16="http://schemas.microsoft.com/office/drawing/2014/main" id="{36DDAD39-CCA1-61E9-CC1F-68A3FDED45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3293135"/>
            <a:ext cx="4663808" cy="3564865"/>
          </a:xfrm>
          <a:prstGeom prst="rect">
            <a:avLst/>
          </a:prstGeom>
          <a:noFill/>
          <a:ln>
            <a:noFill/>
          </a:ln>
        </p:spPr>
      </p:pic>
      <p:pic>
        <p:nvPicPr>
          <p:cNvPr id="6" name="Bild 51" descr="image/jpeg">
            <a:extLst>
              <a:ext uri="{FF2B5EF4-FFF2-40B4-BE49-F238E27FC236}">
                <a16:creationId xmlns:a16="http://schemas.microsoft.com/office/drawing/2014/main" id="{96894E5B-E993-FE0D-193B-047C50769F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63808" cy="3314699"/>
          </a:xfrm>
          <a:prstGeom prst="rect">
            <a:avLst/>
          </a:prstGeom>
          <a:noFill/>
          <a:ln>
            <a:noFill/>
          </a:ln>
        </p:spPr>
      </p:pic>
      <p:pic>
        <p:nvPicPr>
          <p:cNvPr id="9218" name="Picture 2" descr="Ardenneroffensiven 1944 – Hitlers sista offensiv - Historia Nu">
            <a:extLst>
              <a:ext uri="{FF2B5EF4-FFF2-40B4-BE49-F238E27FC236}">
                <a16:creationId xmlns:a16="http://schemas.microsoft.com/office/drawing/2014/main" id="{D898037F-B5C3-C697-386A-236E7C573A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8046" y="3322366"/>
            <a:ext cx="5314953" cy="354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984054"/>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0" descr="image/jpeg">
            <a:extLst>
              <a:ext uri="{FF2B5EF4-FFF2-40B4-BE49-F238E27FC236}">
                <a16:creationId xmlns:a16="http://schemas.microsoft.com/office/drawing/2014/main" id="{DC985730-2E09-5F20-8F66-78F30C58E4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3374" y="3795627"/>
            <a:ext cx="4524155" cy="3059438"/>
          </a:xfrm>
          <a:prstGeom prst="rect">
            <a:avLst/>
          </a:prstGeom>
          <a:noFill/>
          <a:ln>
            <a:noFill/>
          </a:ln>
        </p:spPr>
      </p:pic>
      <p:sp>
        <p:nvSpPr>
          <p:cNvPr id="3" name="textruta 2"/>
          <p:cNvSpPr txBox="1"/>
          <p:nvPr/>
        </p:nvSpPr>
        <p:spPr>
          <a:xfrm>
            <a:off x="-234980" y="958308"/>
            <a:ext cx="2000264" cy="707886"/>
          </a:xfrm>
          <a:prstGeom prst="rect">
            <a:avLst/>
          </a:prstGeom>
          <a:noFill/>
        </p:spPr>
        <p:txBody>
          <a:bodyPr wrap="square" rtlCol="0">
            <a:spAutoFit/>
          </a:bodyPr>
          <a:lstStyle/>
          <a:p>
            <a:pPr algn="ctr"/>
            <a:r>
              <a:rPr lang="sv-SE" sz="4000" b="1" dirty="0">
                <a:latin typeface="Bernard MT Condensed" pitchFamily="18" charset="0"/>
              </a:rPr>
              <a:t>1945</a:t>
            </a:r>
          </a:p>
        </p:txBody>
      </p:sp>
      <p:sp>
        <p:nvSpPr>
          <p:cNvPr id="4" name="textruta 3"/>
          <p:cNvSpPr txBox="1"/>
          <p:nvPr/>
        </p:nvSpPr>
        <p:spPr>
          <a:xfrm>
            <a:off x="1549384" y="421550"/>
            <a:ext cx="6819916" cy="3170099"/>
          </a:xfrm>
          <a:prstGeom prst="rect">
            <a:avLst/>
          </a:prstGeom>
          <a:noFill/>
        </p:spPr>
        <p:txBody>
          <a:bodyPr wrap="square" rtlCol="0">
            <a:spAutoFit/>
          </a:bodyPr>
          <a:lstStyle/>
          <a:p>
            <a:r>
              <a:rPr lang="sv-SE" sz="2000" dirty="0">
                <a:latin typeface="Bernard MT Condensed" pitchFamily="18" charset="0"/>
              </a:rPr>
              <a:t>Februari		Jaltakonferensen</a:t>
            </a:r>
          </a:p>
          <a:p>
            <a:endParaRPr lang="sv-SE" sz="2000" dirty="0">
              <a:latin typeface="Bernard MT Condensed" pitchFamily="18" charset="0"/>
            </a:endParaRPr>
          </a:p>
          <a:p>
            <a:r>
              <a:rPr lang="sv-SE" sz="2000" dirty="0">
                <a:latin typeface="Bernard MT Condensed" pitchFamily="18" charset="0"/>
              </a:rPr>
              <a:t>Feb-mars		Flygbombningar av </a:t>
            </a:r>
            <a:r>
              <a:rPr lang="sv-SE" sz="2000" dirty="0" err="1">
                <a:latin typeface="Bernard MT Condensed" pitchFamily="18" charset="0"/>
              </a:rPr>
              <a:t>bl</a:t>
            </a:r>
            <a:r>
              <a:rPr lang="sv-SE" sz="2000" dirty="0">
                <a:latin typeface="Bernard MT Condensed" pitchFamily="18" charset="0"/>
              </a:rPr>
              <a:t> a Dresden och 				Tokyo.</a:t>
            </a:r>
          </a:p>
          <a:p>
            <a:endParaRPr lang="sv-SE" sz="2000" dirty="0">
              <a:latin typeface="Bernard MT Condensed" pitchFamily="18" charset="0"/>
            </a:endParaRPr>
          </a:p>
          <a:p>
            <a:r>
              <a:rPr lang="sv-SE" sz="2000" dirty="0">
                <a:latin typeface="Bernard MT Condensed" pitchFamily="18" charset="0"/>
              </a:rPr>
              <a:t>April  		Hitler begår självmord och Tyskland 				kapitulerar.</a:t>
            </a:r>
          </a:p>
          <a:p>
            <a:endParaRPr lang="sv-SE" sz="2000" dirty="0">
              <a:latin typeface="Bernard MT Condensed" pitchFamily="18" charset="0"/>
            </a:endParaRPr>
          </a:p>
          <a:p>
            <a:r>
              <a:rPr lang="sv-SE" sz="2000" dirty="0">
                <a:latin typeface="Bernard MT Condensed" pitchFamily="18" charset="0"/>
              </a:rPr>
              <a:t>Augusti  		USA släpper atombomber över Hiroshima 			och Nagasaki och därefter kapitulerar Japan.</a:t>
            </a:r>
          </a:p>
        </p:txBody>
      </p:sp>
      <p:pic>
        <p:nvPicPr>
          <p:cNvPr id="2" name="Bild 52" descr="image/jpeg">
            <a:extLst>
              <a:ext uri="{FF2B5EF4-FFF2-40B4-BE49-F238E27FC236}">
                <a16:creationId xmlns:a16="http://schemas.microsoft.com/office/drawing/2014/main" id="{FB558F58-E7D2-DBCD-A50C-3541B9100C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96521" y="3792691"/>
            <a:ext cx="1936769" cy="3062373"/>
          </a:xfrm>
          <a:prstGeom prst="rect">
            <a:avLst/>
          </a:prstGeom>
          <a:noFill/>
          <a:ln>
            <a:noFill/>
          </a:ln>
        </p:spPr>
      </p:pic>
      <p:pic>
        <p:nvPicPr>
          <p:cNvPr id="5" name="Bild 55" descr="image/jpeg">
            <a:extLst>
              <a:ext uri="{FF2B5EF4-FFF2-40B4-BE49-F238E27FC236}">
                <a16:creationId xmlns:a16="http://schemas.microsoft.com/office/drawing/2014/main" id="{583D00AA-C2A1-1802-9F83-3883051D3C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129" y="3798562"/>
            <a:ext cx="4776929" cy="3056503"/>
          </a:xfrm>
          <a:prstGeom prst="rect">
            <a:avLst/>
          </a:prstGeom>
          <a:noFill/>
          <a:ln>
            <a:noFill/>
          </a:ln>
        </p:spPr>
      </p:pic>
      <p:pic>
        <p:nvPicPr>
          <p:cNvPr id="6" name="Bild 56" descr="image/jpeg">
            <a:extLst>
              <a:ext uri="{FF2B5EF4-FFF2-40B4-BE49-F238E27FC236}">
                <a16:creationId xmlns:a16="http://schemas.microsoft.com/office/drawing/2014/main" id="{31C889F5-A03D-B13F-FE73-C10113AC9D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49800" y="3798562"/>
            <a:ext cx="2240130" cy="3059438"/>
          </a:xfrm>
          <a:prstGeom prst="rect">
            <a:avLst/>
          </a:prstGeom>
          <a:noFill/>
          <a:ln>
            <a:noFill/>
          </a:ln>
        </p:spPr>
      </p:pic>
      <p:pic>
        <p:nvPicPr>
          <p:cNvPr id="8" name="Bild 61" descr="image/jpeg">
            <a:extLst>
              <a:ext uri="{FF2B5EF4-FFF2-40B4-BE49-F238E27FC236}">
                <a16:creationId xmlns:a16="http://schemas.microsoft.com/office/drawing/2014/main" id="{DDFC17FB-7641-B8CE-9882-AA3520FAF3D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73737" y="1498600"/>
            <a:ext cx="2818263" cy="2299962"/>
          </a:xfrm>
          <a:prstGeom prst="rect">
            <a:avLst/>
          </a:prstGeom>
          <a:noFill/>
          <a:ln>
            <a:noFill/>
          </a:ln>
        </p:spPr>
      </p:pic>
      <p:pic>
        <p:nvPicPr>
          <p:cNvPr id="9" name="Bild 62" descr="image/jpeg">
            <a:extLst>
              <a:ext uri="{FF2B5EF4-FFF2-40B4-BE49-F238E27FC236}">
                <a16:creationId xmlns:a16="http://schemas.microsoft.com/office/drawing/2014/main" id="{1AC09F06-06C1-C1DC-19F8-A56F4353F6B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368698" y="0"/>
            <a:ext cx="2823302" cy="2006600"/>
          </a:xfrm>
          <a:prstGeom prst="rect">
            <a:avLst/>
          </a:prstGeom>
          <a:noFill/>
          <a:ln>
            <a:noFill/>
          </a:ln>
        </p:spPr>
      </p:pic>
    </p:spTree>
    <p:extLst>
      <p:ext uri="{BB962C8B-B14F-4D97-AF65-F5344CB8AC3E}">
        <p14:creationId xmlns:p14="http://schemas.microsoft.com/office/powerpoint/2010/main" val="2823442377"/>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4234636-01C0-B51F-35DB-332651C3DD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2"/>
          <a:stretch/>
        </p:blipFill>
        <p:spPr bwMode="auto">
          <a:xfrm>
            <a:off x="7137400" y="1492476"/>
            <a:ext cx="4956720" cy="38730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e Soviet Union’s sacrifice dwarfed that of the Western allies">
            <a:extLst>
              <a:ext uri="{FF2B5EF4-FFF2-40B4-BE49-F238E27FC236}">
                <a16:creationId xmlns:a16="http://schemas.microsoft.com/office/drawing/2014/main" id="{74598EFC-D68A-BD42-F870-797B6E39D8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781"/>
          <a:stretch/>
        </p:blipFill>
        <p:spPr bwMode="auto">
          <a:xfrm>
            <a:off x="0" y="1421978"/>
            <a:ext cx="7137400" cy="4014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4671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andra vÃ¤rldskri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753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0" y="2028616"/>
            <a:ext cx="12192000" cy="2800767"/>
          </a:xfrm>
          <a:prstGeom prst="rect">
            <a:avLst/>
          </a:prstGeom>
          <a:solidFill>
            <a:schemeClr val="bg1">
              <a:alpha val="50000"/>
            </a:schemeClr>
          </a:solidFill>
        </p:spPr>
        <p:txBody>
          <a:bodyPr wrap="square" rtlCol="0">
            <a:spAutoFit/>
          </a:bodyPr>
          <a:lstStyle/>
          <a:p>
            <a:r>
              <a:rPr lang="sv-SE" sz="4000" dirty="0">
                <a:latin typeface="Bernard MT Condensed" pitchFamily="18" charset="0"/>
              </a:rPr>
              <a:t>Det totala kriget 1939-1945</a:t>
            </a:r>
          </a:p>
          <a:p>
            <a:endParaRPr lang="sv-SE" sz="4000" dirty="0">
              <a:latin typeface="Bernard MT Condensed" pitchFamily="18" charset="0"/>
            </a:endParaRPr>
          </a:p>
          <a:p>
            <a:r>
              <a:rPr lang="sv-SE" sz="3200" dirty="0">
                <a:latin typeface="Bernard MT Condensed" pitchFamily="18" charset="0"/>
              </a:rPr>
              <a:t>Ungefär 55 miljoner döda, varav ca 30 miljoner är civila och av dessa är ca 6 miljoner europeiska judar som mördas i Förintelsen. Ungefär 20 miljoner av de som dödas kommer från Sovjetunionen.</a:t>
            </a:r>
            <a:endParaRPr lang="sv-SE" sz="3200" u="dbl" dirty="0">
              <a:latin typeface="Bernard MT Condensed" pitchFamily="18" charset="0"/>
            </a:endParaRPr>
          </a:p>
        </p:txBody>
      </p:sp>
    </p:spTree>
    <p:extLst>
      <p:ext uri="{BB962C8B-B14F-4D97-AF65-F5344CB8AC3E}">
        <p14:creationId xmlns:p14="http://schemas.microsoft.com/office/powerpoint/2010/main" val="8670169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0" y="3843347"/>
            <a:ext cx="8721969" cy="1323439"/>
          </a:xfrm>
          <a:prstGeom prst="rect">
            <a:avLst/>
          </a:prstGeom>
          <a:solidFill>
            <a:schemeClr val="bg1">
              <a:alpha val="50000"/>
            </a:schemeClr>
          </a:solidFill>
        </p:spPr>
        <p:txBody>
          <a:bodyPr wrap="square" rtlCol="0">
            <a:spAutoFit/>
          </a:bodyPr>
          <a:lstStyle/>
          <a:p>
            <a:r>
              <a:rPr lang="sv-SE" sz="4000" dirty="0">
                <a:latin typeface="Bernard MT Condensed" pitchFamily="18" charset="0"/>
              </a:rPr>
              <a:t>Efter krigets slut 1945 börjar byggandet av en ny värld och en ny världsordning</a:t>
            </a:r>
            <a:endParaRPr lang="sv-SE" sz="3200" u="dbl" dirty="0">
              <a:solidFill>
                <a:schemeClr val="tx1">
                  <a:lumMod val="65000"/>
                  <a:lumOff val="35000"/>
                </a:schemeClr>
              </a:solidFill>
              <a:latin typeface="Bernard MT Condensed" pitchFamily="18" charset="0"/>
            </a:endParaRPr>
          </a:p>
        </p:txBody>
      </p:sp>
    </p:spTree>
    <p:extLst>
      <p:ext uri="{BB962C8B-B14F-4D97-AF65-F5344CB8AC3E}">
        <p14:creationId xmlns:p14="http://schemas.microsoft.com/office/powerpoint/2010/main" val="107498997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 name="Onlinemedia 1" title="The Fallen of World War II">
            <a:hlinkClick r:id="" action="ppaction://media"/>
            <a:extLst>
              <a:ext uri="{FF2B5EF4-FFF2-40B4-BE49-F238E27FC236}">
                <a16:creationId xmlns:a16="http://schemas.microsoft.com/office/drawing/2014/main" id="{74BEB712-BFA6-47A6-8EEA-3EF6D32841B2}"/>
              </a:ext>
            </a:extLst>
          </p:cNvPr>
          <p:cNvPicPr>
            <a:picLocks noRot="1" noChangeAspect="1"/>
          </p:cNvPicPr>
          <p:nvPr>
            <a:videoFile r:link="rId1"/>
          </p:nvPr>
        </p:nvPicPr>
        <p:blipFill>
          <a:blip r:embed="rId3"/>
          <a:stretch>
            <a:fillRect/>
          </a:stretch>
        </p:blipFill>
        <p:spPr>
          <a:xfrm>
            <a:off x="2319866" y="1209675"/>
            <a:ext cx="7552267" cy="4248150"/>
          </a:xfrm>
          <a:prstGeom prst="rect">
            <a:avLst/>
          </a:prstGeom>
        </p:spPr>
      </p:pic>
      <p:sp>
        <p:nvSpPr>
          <p:cNvPr id="3" name="Rektangel 2">
            <a:extLst>
              <a:ext uri="{FF2B5EF4-FFF2-40B4-BE49-F238E27FC236}">
                <a16:creationId xmlns:a16="http://schemas.microsoft.com/office/drawing/2014/main" id="{C4E1AE0E-33DD-4E42-9A24-090349000437}"/>
              </a:ext>
            </a:extLst>
          </p:cNvPr>
          <p:cNvSpPr/>
          <p:nvPr/>
        </p:nvSpPr>
        <p:spPr>
          <a:xfrm>
            <a:off x="7934325" y="5991225"/>
            <a:ext cx="5290462" cy="523220"/>
          </a:xfrm>
          <a:prstGeom prst="rect">
            <a:avLst/>
          </a:prstGeom>
        </p:spPr>
        <p:txBody>
          <a:bodyPr wrap="square">
            <a:spAutoFit/>
          </a:bodyPr>
          <a:lstStyle/>
          <a:p>
            <a:r>
              <a:rPr lang="sv-SE" sz="2800" dirty="0">
                <a:latin typeface="Bernard MT Condensed" pitchFamily="18" charset="0"/>
              </a:rPr>
              <a:t>The Fallen </a:t>
            </a:r>
            <a:r>
              <a:rPr lang="sv-SE" sz="2800" dirty="0" err="1">
                <a:latin typeface="Bernard MT Condensed" pitchFamily="18" charset="0"/>
              </a:rPr>
              <a:t>of</a:t>
            </a:r>
            <a:r>
              <a:rPr lang="sv-SE" sz="2800" dirty="0">
                <a:latin typeface="Bernard MT Condensed" pitchFamily="18" charset="0"/>
              </a:rPr>
              <a:t> World </a:t>
            </a:r>
            <a:r>
              <a:rPr lang="sv-SE" sz="2800" dirty="0" err="1">
                <a:latin typeface="Bernard MT Condensed" pitchFamily="18" charset="0"/>
              </a:rPr>
              <a:t>War</a:t>
            </a:r>
            <a:r>
              <a:rPr lang="sv-SE" sz="2800" dirty="0">
                <a:latin typeface="Bernard MT Condensed" pitchFamily="18" charset="0"/>
              </a:rPr>
              <a:t> II</a:t>
            </a:r>
          </a:p>
        </p:txBody>
      </p:sp>
    </p:spTree>
    <p:extLst>
      <p:ext uri="{BB962C8B-B14F-4D97-AF65-F5344CB8AC3E}">
        <p14:creationId xmlns:p14="http://schemas.microsoft.com/office/powerpoint/2010/main" val="1512720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an bli straffbart att förneka Förintelsen - tv4.se">
            <a:extLst>
              <a:ext uri="{FF2B5EF4-FFF2-40B4-BE49-F238E27FC236}">
                <a16:creationId xmlns:a16="http://schemas.microsoft.com/office/drawing/2014/main" id="{A5BA810E-5794-674A-7F85-55F648953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A610A79E-9831-4DDA-9661-E0E28038172C}"/>
              </a:ext>
            </a:extLst>
          </p:cNvPr>
          <p:cNvSpPr txBox="1"/>
          <p:nvPr/>
        </p:nvSpPr>
        <p:spPr>
          <a:xfrm>
            <a:off x="2095500" y="3048000"/>
            <a:ext cx="8001000" cy="1015663"/>
          </a:xfrm>
          <a:prstGeom prst="rect">
            <a:avLst/>
          </a:prstGeom>
          <a:noFill/>
        </p:spPr>
        <p:txBody>
          <a:bodyPr wrap="square" rtlCol="0">
            <a:spAutoFit/>
          </a:bodyPr>
          <a:lstStyle/>
          <a:p>
            <a:pPr algn="ctr"/>
            <a:r>
              <a:rPr lang="sv-SE" sz="6000" dirty="0">
                <a:latin typeface="Bernard MT Condensed" pitchFamily="18" charset="0"/>
              </a:rPr>
              <a:t>Förintelsen</a:t>
            </a:r>
            <a:endParaRPr lang="en-SE" sz="6000" dirty="0">
              <a:latin typeface="Bernard MT Condensed" pitchFamily="18" charset="0"/>
            </a:endParaRPr>
          </a:p>
        </p:txBody>
      </p:sp>
    </p:spTree>
    <p:extLst>
      <p:ext uri="{BB962C8B-B14F-4D97-AF65-F5344CB8AC3E}">
        <p14:creationId xmlns:p14="http://schemas.microsoft.com/office/powerpoint/2010/main" val="28922102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610A79E-9831-4DDA-9661-E0E28038172C}"/>
              </a:ext>
            </a:extLst>
          </p:cNvPr>
          <p:cNvSpPr txBox="1"/>
          <p:nvPr/>
        </p:nvSpPr>
        <p:spPr>
          <a:xfrm>
            <a:off x="609600" y="495300"/>
            <a:ext cx="8001000" cy="1015663"/>
          </a:xfrm>
          <a:prstGeom prst="rect">
            <a:avLst/>
          </a:prstGeom>
          <a:noFill/>
        </p:spPr>
        <p:txBody>
          <a:bodyPr wrap="square" rtlCol="0">
            <a:spAutoFit/>
          </a:bodyPr>
          <a:lstStyle/>
          <a:p>
            <a:r>
              <a:rPr lang="sv-SE" sz="6000" dirty="0">
                <a:latin typeface="Bernard MT Condensed" pitchFamily="18" charset="0"/>
              </a:rPr>
              <a:t>Förintelsen</a:t>
            </a:r>
            <a:endParaRPr lang="en-SE" sz="6000" dirty="0">
              <a:latin typeface="Bernard MT Condensed" pitchFamily="18" charset="0"/>
            </a:endParaRPr>
          </a:p>
        </p:txBody>
      </p:sp>
      <p:sp>
        <p:nvSpPr>
          <p:cNvPr id="3" name="textruta 2">
            <a:extLst>
              <a:ext uri="{FF2B5EF4-FFF2-40B4-BE49-F238E27FC236}">
                <a16:creationId xmlns:a16="http://schemas.microsoft.com/office/drawing/2014/main" id="{36DBFB9A-230E-0AAB-A13B-3827C5699F70}"/>
              </a:ext>
            </a:extLst>
          </p:cNvPr>
          <p:cNvSpPr txBox="1"/>
          <p:nvPr/>
        </p:nvSpPr>
        <p:spPr>
          <a:xfrm>
            <a:off x="609600" y="2095500"/>
            <a:ext cx="9194800" cy="3539430"/>
          </a:xfrm>
          <a:prstGeom prst="rect">
            <a:avLst/>
          </a:prstGeom>
          <a:noFill/>
        </p:spPr>
        <p:txBody>
          <a:bodyPr wrap="square" rtlCol="0">
            <a:spAutoFit/>
          </a:bodyPr>
          <a:lstStyle/>
          <a:p>
            <a:r>
              <a:rPr lang="sv-SE" sz="2800" dirty="0">
                <a:latin typeface="Bernard MT Condensed" panose="02050806060905020404" pitchFamily="18" charset="0"/>
              </a:rPr>
              <a:t>Totalt mördas mellan 11 och 17 miljoner människor, varav ca 6 miljoner judar.</a:t>
            </a:r>
          </a:p>
          <a:p>
            <a:endParaRPr lang="sv-SE" sz="2800" dirty="0">
              <a:latin typeface="Bernard MT Condensed" panose="02050806060905020404" pitchFamily="18" charset="0"/>
            </a:endParaRPr>
          </a:p>
          <a:p>
            <a:r>
              <a:rPr lang="sv-SE" sz="2800" dirty="0">
                <a:latin typeface="Bernard MT Condensed" panose="02050806060905020404" pitchFamily="18" charset="0"/>
              </a:rPr>
              <a:t>När de första rapporterna började komma avfärdades det som överdriven propaganda som hade varit vanligt under första världskriget. Med tiden blev bilden klarare, men det var först efter kriget som omvärlden förstod vidden av nazisternas folkmord.</a:t>
            </a:r>
            <a:endParaRPr lang="en-SE" sz="2800" dirty="0">
              <a:latin typeface="Bernard MT Condensed" panose="02050806060905020404" pitchFamily="18" charset="0"/>
            </a:endParaRPr>
          </a:p>
        </p:txBody>
      </p:sp>
    </p:spTree>
    <p:extLst>
      <p:ext uri="{BB962C8B-B14F-4D97-AF65-F5344CB8AC3E}">
        <p14:creationId xmlns:p14="http://schemas.microsoft.com/office/powerpoint/2010/main" val="20459581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6 million Jews die in the Holocaust">
            <a:extLst>
              <a:ext uri="{FF2B5EF4-FFF2-40B4-BE49-F238E27FC236}">
                <a16:creationId xmlns:a16="http://schemas.microsoft.com/office/drawing/2014/main" id="{E4D34AB9-47D3-B933-4F1C-9FCF56F4D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663" y="0"/>
            <a:ext cx="67643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A610A79E-9831-4DDA-9661-E0E28038172C}"/>
              </a:ext>
            </a:extLst>
          </p:cNvPr>
          <p:cNvSpPr txBox="1"/>
          <p:nvPr/>
        </p:nvSpPr>
        <p:spPr>
          <a:xfrm>
            <a:off x="609600" y="495300"/>
            <a:ext cx="8001000" cy="1015663"/>
          </a:xfrm>
          <a:prstGeom prst="rect">
            <a:avLst/>
          </a:prstGeom>
          <a:noFill/>
        </p:spPr>
        <p:txBody>
          <a:bodyPr wrap="square" rtlCol="0">
            <a:spAutoFit/>
          </a:bodyPr>
          <a:lstStyle/>
          <a:p>
            <a:r>
              <a:rPr lang="sv-SE" sz="6000" dirty="0">
                <a:latin typeface="Bernard MT Condensed" pitchFamily="18" charset="0"/>
              </a:rPr>
              <a:t>Förintelsen</a:t>
            </a:r>
            <a:endParaRPr lang="en-SE" sz="6000" dirty="0">
              <a:latin typeface="Bernard MT Condensed" pitchFamily="18" charset="0"/>
            </a:endParaRPr>
          </a:p>
        </p:txBody>
      </p:sp>
      <p:sp>
        <p:nvSpPr>
          <p:cNvPr id="3" name="textruta 2">
            <a:extLst>
              <a:ext uri="{FF2B5EF4-FFF2-40B4-BE49-F238E27FC236}">
                <a16:creationId xmlns:a16="http://schemas.microsoft.com/office/drawing/2014/main" id="{36DBFB9A-230E-0AAB-A13B-3827C5699F70}"/>
              </a:ext>
            </a:extLst>
          </p:cNvPr>
          <p:cNvSpPr txBox="1"/>
          <p:nvPr/>
        </p:nvSpPr>
        <p:spPr>
          <a:xfrm>
            <a:off x="609600" y="2095500"/>
            <a:ext cx="9194800" cy="3539430"/>
          </a:xfrm>
          <a:prstGeom prst="rect">
            <a:avLst/>
          </a:prstGeom>
          <a:noFill/>
        </p:spPr>
        <p:txBody>
          <a:bodyPr wrap="square" rtlCol="0">
            <a:spAutoFit/>
          </a:bodyPr>
          <a:lstStyle/>
          <a:p>
            <a:r>
              <a:rPr lang="sv-SE" sz="2800" dirty="0">
                <a:latin typeface="Bernard MT Condensed" panose="02050806060905020404" pitchFamily="18" charset="0"/>
              </a:rPr>
              <a:t>Totalt mördas mellan 11 och 17 miljoner människor, varav ca 6 miljoner judar.</a:t>
            </a:r>
          </a:p>
          <a:p>
            <a:endParaRPr lang="sv-SE" sz="2800" dirty="0">
              <a:latin typeface="Bernard MT Condensed" panose="02050806060905020404" pitchFamily="18" charset="0"/>
            </a:endParaRPr>
          </a:p>
          <a:p>
            <a:r>
              <a:rPr lang="sv-SE" sz="2800" dirty="0">
                <a:latin typeface="Bernard MT Condensed" panose="02050806060905020404" pitchFamily="18" charset="0"/>
              </a:rPr>
              <a:t>När de första rapporterna började komma avfärdades det som överdriven propaganda som hade varit vanligt under första världskriget. Med tiden blev bilden klarare, men det var först efter kriget som omvärlden förstod vidden av nazisternas folkmord.</a:t>
            </a:r>
            <a:endParaRPr lang="en-SE" sz="2800" dirty="0">
              <a:latin typeface="Bernard MT Condensed" panose="02050806060905020404" pitchFamily="18" charset="0"/>
            </a:endParaRPr>
          </a:p>
        </p:txBody>
      </p:sp>
    </p:spTree>
    <p:extLst>
      <p:ext uri="{BB962C8B-B14F-4D97-AF65-F5344CB8AC3E}">
        <p14:creationId xmlns:p14="http://schemas.microsoft.com/office/powerpoint/2010/main" val="91637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1+#ppt_w/2"/>
                                          </p:val>
                                        </p:tav>
                                        <p:tav tm="100000">
                                          <p:val>
                                            <p:strVal val="#ppt_x"/>
                                          </p:val>
                                        </p:tav>
                                      </p:tavLst>
                                    </p:anim>
                                    <p:anim calcmode="lin" valueType="num">
                                      <p:cBhvr additive="base">
                                        <p:cTn id="1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70" descr="image/jpeg">
            <a:extLst>
              <a:ext uri="{FF2B5EF4-FFF2-40B4-BE49-F238E27FC236}">
                <a16:creationId xmlns:a16="http://schemas.microsoft.com/office/drawing/2014/main" id="{B2AE75EC-D84E-58B0-4692-62197931E9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9044" y="-38643"/>
            <a:ext cx="8402956" cy="6896643"/>
          </a:xfrm>
          <a:prstGeom prst="rect">
            <a:avLst/>
          </a:prstGeom>
          <a:noFill/>
          <a:ln>
            <a:noFill/>
          </a:ln>
        </p:spPr>
      </p:pic>
      <p:sp>
        <p:nvSpPr>
          <p:cNvPr id="3" name="textruta 2">
            <a:extLst>
              <a:ext uri="{FF2B5EF4-FFF2-40B4-BE49-F238E27FC236}">
                <a16:creationId xmlns:a16="http://schemas.microsoft.com/office/drawing/2014/main" id="{68C5C28B-852F-8B0A-22C7-5A62D6BCE397}"/>
              </a:ext>
            </a:extLst>
          </p:cNvPr>
          <p:cNvSpPr txBox="1"/>
          <p:nvPr/>
        </p:nvSpPr>
        <p:spPr>
          <a:xfrm>
            <a:off x="241300" y="1079500"/>
            <a:ext cx="3416300" cy="5109091"/>
          </a:xfrm>
          <a:prstGeom prst="rect">
            <a:avLst/>
          </a:prstGeom>
          <a:noFill/>
        </p:spPr>
        <p:txBody>
          <a:bodyPr wrap="square" rtlCol="0">
            <a:spAutoFit/>
          </a:bodyPr>
          <a:lstStyle/>
          <a:p>
            <a:r>
              <a:rPr lang="sv-SE" sz="3200" dirty="0">
                <a:latin typeface="Bernard MT Condensed" panose="02050806060905020404" pitchFamily="18" charset="0"/>
              </a:rPr>
              <a:t>Läger i Nazityskland</a:t>
            </a:r>
          </a:p>
          <a:p>
            <a:endParaRPr lang="sv-SE" dirty="0">
              <a:latin typeface="Bernard MT Condensed" panose="02050806060905020404" pitchFamily="18" charset="0"/>
            </a:endParaRPr>
          </a:p>
          <a:p>
            <a:r>
              <a:rPr lang="sv-SE" sz="2400" dirty="0">
                <a:latin typeface="Bernard MT Condensed" panose="02050806060905020404" pitchFamily="18" charset="0"/>
              </a:rPr>
              <a:t>Arbetsläger – Koncentrationsläger – Förintelseläger</a:t>
            </a:r>
          </a:p>
          <a:p>
            <a:endParaRPr lang="sv-SE" sz="2400" dirty="0">
              <a:latin typeface="Bernard MT Condensed" panose="02050806060905020404" pitchFamily="18" charset="0"/>
            </a:endParaRPr>
          </a:p>
          <a:p>
            <a:r>
              <a:rPr lang="sv-SE" sz="2400" dirty="0">
                <a:latin typeface="Bernard MT Condensed" panose="02050806060905020404" pitchFamily="18" charset="0"/>
              </a:rPr>
              <a:t>Det existerade 44 000 läger i Nazityskland. Det inkluderar även </a:t>
            </a:r>
            <a:r>
              <a:rPr lang="en-SE" sz="2400" dirty="0" err="1">
                <a:solidFill>
                  <a:srgbClr val="333333"/>
                </a:solidFill>
                <a:effectLst/>
                <a:latin typeface="Bernard MT Condensed" panose="02050806060905020404" pitchFamily="18" charset="0"/>
                <a:ea typeface="Calibri" panose="020F0502020204030204" pitchFamily="34" charset="0"/>
                <a:cs typeface="Times New Roman" panose="02020603050405020304" pitchFamily="18" charset="0"/>
              </a:rPr>
              <a:t>getton</a:t>
            </a:r>
            <a:r>
              <a:rPr lang="en-SE" sz="2400" dirty="0">
                <a:solidFill>
                  <a:srgbClr val="333333"/>
                </a:solidFill>
                <a:effectLst/>
                <a:latin typeface="Bernard MT Condensed" panose="02050806060905020404" pitchFamily="18" charset="0"/>
                <a:ea typeface="Calibri" panose="020F0502020204030204" pitchFamily="34" charset="0"/>
                <a:cs typeface="Times New Roman" panose="02020603050405020304" pitchFamily="18" charset="0"/>
              </a:rPr>
              <a:t>, </a:t>
            </a:r>
            <a:r>
              <a:rPr lang="en-SE" sz="2400" dirty="0" err="1">
                <a:solidFill>
                  <a:srgbClr val="333333"/>
                </a:solidFill>
                <a:effectLst/>
                <a:latin typeface="Bernard MT Condensed" panose="02050806060905020404" pitchFamily="18" charset="0"/>
                <a:ea typeface="Calibri" panose="020F0502020204030204" pitchFamily="34" charset="0"/>
                <a:cs typeface="Times New Roman" panose="02020603050405020304" pitchFamily="18" charset="0"/>
              </a:rPr>
              <a:t>transitläger</a:t>
            </a:r>
            <a:r>
              <a:rPr lang="en-SE" sz="2400" dirty="0">
                <a:solidFill>
                  <a:srgbClr val="333333"/>
                </a:solidFill>
                <a:effectLst/>
                <a:latin typeface="Bernard MT Condensed" panose="02050806060905020404" pitchFamily="18" charset="0"/>
                <a:ea typeface="Calibri" panose="020F0502020204030204" pitchFamily="34" charset="0"/>
                <a:cs typeface="Times New Roman" panose="02020603050405020304" pitchFamily="18" charset="0"/>
              </a:rPr>
              <a:t>, </a:t>
            </a:r>
            <a:r>
              <a:rPr lang="en-SE" sz="2400" dirty="0" err="1">
                <a:solidFill>
                  <a:srgbClr val="333333"/>
                </a:solidFill>
                <a:effectLst/>
                <a:latin typeface="Bernard MT Condensed" panose="02050806060905020404" pitchFamily="18" charset="0"/>
                <a:ea typeface="Calibri" panose="020F0502020204030204" pitchFamily="34" charset="0"/>
                <a:cs typeface="Times New Roman" panose="02020603050405020304" pitchFamily="18" charset="0"/>
              </a:rPr>
              <a:t>bordeller</a:t>
            </a:r>
            <a:r>
              <a:rPr lang="en-SE" sz="2400" dirty="0">
                <a:solidFill>
                  <a:srgbClr val="333333"/>
                </a:solidFill>
                <a:effectLst/>
                <a:latin typeface="Bernard MT Condensed" panose="02050806060905020404" pitchFamily="18" charset="0"/>
                <a:ea typeface="Calibri" panose="020F0502020204030204" pitchFamily="34" charset="0"/>
                <a:cs typeface="Times New Roman" panose="02020603050405020304" pitchFamily="18" charset="0"/>
              </a:rPr>
              <a:t> med </a:t>
            </a:r>
            <a:r>
              <a:rPr lang="en-SE" sz="2400" dirty="0" err="1">
                <a:solidFill>
                  <a:srgbClr val="333333"/>
                </a:solidFill>
                <a:effectLst/>
                <a:latin typeface="Bernard MT Condensed" panose="02050806060905020404" pitchFamily="18" charset="0"/>
                <a:ea typeface="Calibri" panose="020F0502020204030204" pitchFamily="34" charset="0"/>
                <a:cs typeface="Times New Roman" panose="02020603050405020304" pitchFamily="18" charset="0"/>
              </a:rPr>
              <a:t>kvinnliga</a:t>
            </a:r>
            <a:r>
              <a:rPr lang="en-SE" sz="2400" dirty="0">
                <a:solidFill>
                  <a:srgbClr val="333333"/>
                </a:solidFill>
                <a:effectLst/>
                <a:latin typeface="Bernard MT Condensed" panose="02050806060905020404" pitchFamily="18" charset="0"/>
                <a:ea typeface="Calibri" panose="020F0502020204030204" pitchFamily="34" charset="0"/>
                <a:cs typeface="Times New Roman" panose="02020603050405020304" pitchFamily="18" charset="0"/>
              </a:rPr>
              <a:t> </a:t>
            </a:r>
            <a:r>
              <a:rPr lang="en-SE" sz="2400" dirty="0" err="1">
                <a:solidFill>
                  <a:srgbClr val="333333"/>
                </a:solidFill>
                <a:effectLst/>
                <a:latin typeface="Bernard MT Condensed" panose="02050806060905020404" pitchFamily="18" charset="0"/>
                <a:ea typeface="Calibri" panose="020F0502020204030204" pitchFamily="34" charset="0"/>
                <a:cs typeface="Times New Roman" panose="02020603050405020304" pitchFamily="18" charset="0"/>
              </a:rPr>
              <a:t>fångar</a:t>
            </a:r>
            <a:r>
              <a:rPr lang="en-SE" sz="2400" dirty="0">
                <a:solidFill>
                  <a:srgbClr val="333333"/>
                </a:solidFill>
                <a:effectLst/>
                <a:latin typeface="Bernard MT Condensed" panose="02050806060905020404" pitchFamily="18" charset="0"/>
                <a:ea typeface="Calibri" panose="020F0502020204030204" pitchFamily="34" charset="0"/>
                <a:cs typeface="Times New Roman" panose="02020603050405020304" pitchFamily="18" charset="0"/>
              </a:rPr>
              <a:t> och </a:t>
            </a:r>
            <a:r>
              <a:rPr lang="en-SE" sz="2400" dirty="0" err="1">
                <a:solidFill>
                  <a:srgbClr val="333333"/>
                </a:solidFill>
                <a:effectLst/>
                <a:latin typeface="Bernard MT Condensed" panose="02050806060905020404" pitchFamily="18" charset="0"/>
                <a:ea typeface="Calibri" panose="020F0502020204030204" pitchFamily="34" charset="0"/>
                <a:cs typeface="Times New Roman" panose="02020603050405020304" pitchFamily="18" charset="0"/>
              </a:rPr>
              <a:t>fängelser</a:t>
            </a:r>
            <a:endParaRPr lang="sv-SE" sz="2400" dirty="0">
              <a:latin typeface="Bernard MT Condensed" panose="02050806060905020404" pitchFamily="18" charset="0"/>
            </a:endParaRPr>
          </a:p>
          <a:p>
            <a:endParaRPr lang="sv-SE" dirty="0">
              <a:latin typeface="Bernard MT Condensed" panose="02050806060905020404" pitchFamily="18" charset="0"/>
            </a:endParaRPr>
          </a:p>
          <a:p>
            <a:endParaRPr lang="en-SE" dirty="0">
              <a:latin typeface="Bernard MT Condensed" panose="02050806060905020404" pitchFamily="18" charset="0"/>
            </a:endParaRPr>
          </a:p>
        </p:txBody>
      </p:sp>
    </p:spTree>
    <p:extLst>
      <p:ext uri="{BB962C8B-B14F-4D97-AF65-F5344CB8AC3E}">
        <p14:creationId xmlns:p14="http://schemas.microsoft.com/office/powerpoint/2010/main" val="221390390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93BF85F4-9CCC-AB84-A5BF-04A5DBDFDF74}"/>
              </a:ext>
            </a:extLst>
          </p:cNvPr>
          <p:cNvSpPr txBox="1"/>
          <p:nvPr/>
        </p:nvSpPr>
        <p:spPr>
          <a:xfrm>
            <a:off x="4546600" y="124069"/>
            <a:ext cx="7645400" cy="4453527"/>
          </a:xfrm>
          <a:prstGeom prst="rect">
            <a:avLst/>
          </a:prstGeom>
          <a:noFill/>
        </p:spPr>
        <p:txBody>
          <a:bodyPr wrap="square">
            <a:spAutoFit/>
          </a:bodyPr>
          <a:lstStyle/>
          <a:p>
            <a:pPr lvl="1">
              <a:lnSpc>
                <a:spcPct val="150000"/>
              </a:lnSpc>
            </a:pPr>
            <a:endParaRPr lang="sv-SE" sz="2400" dirty="0">
              <a:latin typeface="Bernard MT Condensed" panose="02050806060905020404" pitchFamily="18" charset="0"/>
            </a:endParaRPr>
          </a:p>
          <a:p>
            <a:pPr>
              <a:lnSpc>
                <a:spcPct val="150000"/>
              </a:lnSpc>
            </a:pPr>
            <a:r>
              <a:rPr lang="sv-SE" sz="2400" dirty="0">
                <a:latin typeface="Bernard MT Condensed" panose="02050806060905020404" pitchFamily="18" charset="0"/>
              </a:rPr>
              <a:t>1933 	Hitler väljs till rikskansler. Kort därefter byggs det 	första koncentrationslägret och judars rättigheter 	börjar inskränkas </a:t>
            </a:r>
            <a:r>
              <a:rPr lang="sv-SE" sz="2400" dirty="0" err="1">
                <a:latin typeface="Bernard MT Condensed" panose="02050806060905020404" pitchFamily="18" charset="0"/>
              </a:rPr>
              <a:t>bl</a:t>
            </a:r>
            <a:r>
              <a:rPr lang="sv-SE" sz="2400" dirty="0">
                <a:latin typeface="Bernard MT Condensed" panose="02050806060905020404" pitchFamily="18" charset="0"/>
              </a:rPr>
              <a:t> a genomförs affärsbojkotter och 	att man får inte ha myndighetstjänster.</a:t>
            </a:r>
          </a:p>
          <a:p>
            <a:pPr>
              <a:lnSpc>
                <a:spcPct val="150000"/>
              </a:lnSpc>
            </a:pPr>
            <a:r>
              <a:rPr lang="sv-SE" sz="2400" dirty="0">
                <a:latin typeface="Bernard MT Condensed" panose="02050806060905020404" pitchFamily="18" charset="0"/>
              </a:rPr>
              <a:t>1935 	</a:t>
            </a:r>
            <a:r>
              <a:rPr lang="sv-SE" sz="2400" dirty="0" err="1">
                <a:latin typeface="Bernard MT Condensed" panose="02050806060905020404" pitchFamily="18" charset="0"/>
              </a:rPr>
              <a:t>Nurnberglagarna</a:t>
            </a:r>
            <a:r>
              <a:rPr lang="sv-SE" sz="2400" dirty="0">
                <a:latin typeface="Bernard MT Condensed" panose="02050806060905020404" pitchFamily="18" charset="0"/>
              </a:rPr>
              <a:t> som fråntar judarna fullvärdig 	medborgarskap.</a:t>
            </a:r>
          </a:p>
          <a:p>
            <a:pPr>
              <a:lnSpc>
                <a:spcPct val="150000"/>
              </a:lnSpc>
            </a:pPr>
            <a:r>
              <a:rPr lang="sv-SE" sz="2400" dirty="0">
                <a:latin typeface="Bernard MT Condensed" panose="02050806060905020404" pitchFamily="18" charset="0"/>
              </a:rPr>
              <a:t>1938 	9 november Kristallnatten</a:t>
            </a:r>
          </a:p>
        </p:txBody>
      </p:sp>
      <p:pic>
        <p:nvPicPr>
          <p:cNvPr id="1026" name="Picture 2" descr="Kristallnatten - En mörk tid i Tysklands historia">
            <a:extLst>
              <a:ext uri="{FF2B5EF4-FFF2-40B4-BE49-F238E27FC236}">
                <a16:creationId xmlns:a16="http://schemas.microsoft.com/office/drawing/2014/main" id="{25DC450C-0CE8-E9B4-644C-4011BFEDB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51311"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yheter| Fackeltåg i Stockholm till minne av Kristallnatten 9/11 1938 -  Magasin DIKKO">
            <a:extLst>
              <a:ext uri="{FF2B5EF4-FFF2-40B4-BE49-F238E27FC236}">
                <a16:creationId xmlns:a16="http://schemas.microsoft.com/office/drawing/2014/main" id="{8BBF2A19-A7D5-B951-73EC-C24DF3071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81550"/>
            <a:ext cx="43688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5 bilder som visar att vi aldrig får glömma kristallnatten">
            <a:extLst>
              <a:ext uri="{FF2B5EF4-FFF2-40B4-BE49-F238E27FC236}">
                <a16:creationId xmlns:a16="http://schemas.microsoft.com/office/drawing/2014/main" id="{4D01F956-3C66-CE23-DA04-21000BD75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60625"/>
            <a:ext cx="4354725" cy="2320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a:extLst>
              <a:ext uri="{FF2B5EF4-FFF2-40B4-BE49-F238E27FC236}">
                <a16:creationId xmlns:a16="http://schemas.microsoft.com/office/drawing/2014/main" id="{393D808B-1713-F981-4224-27036041A7BC}"/>
              </a:ext>
            </a:extLst>
          </p:cNvPr>
          <p:cNvPicPr>
            <a:picLocks noChangeAspect="1"/>
          </p:cNvPicPr>
          <p:nvPr/>
        </p:nvPicPr>
        <p:blipFill rotWithShape="1">
          <a:blip r:embed="rId5"/>
          <a:srcRect b="32967"/>
          <a:stretch/>
        </p:blipFill>
        <p:spPr>
          <a:xfrm>
            <a:off x="4368800" y="4921228"/>
            <a:ext cx="3611589" cy="1936772"/>
          </a:xfrm>
          <a:prstGeom prst="rect">
            <a:avLst/>
          </a:prstGeom>
        </p:spPr>
      </p:pic>
      <p:pic>
        <p:nvPicPr>
          <p:cNvPr id="4" name="Picture 10">
            <a:extLst>
              <a:ext uri="{FF2B5EF4-FFF2-40B4-BE49-F238E27FC236}">
                <a16:creationId xmlns:a16="http://schemas.microsoft.com/office/drawing/2014/main" id="{E6362F13-D84B-A539-F467-6252C9FCF89A}"/>
              </a:ext>
            </a:extLst>
          </p:cNvPr>
          <p:cNvPicPr>
            <a:picLocks noChangeAspect="1"/>
          </p:cNvPicPr>
          <p:nvPr/>
        </p:nvPicPr>
        <p:blipFill>
          <a:blip r:embed="rId6"/>
          <a:stretch>
            <a:fillRect/>
          </a:stretch>
        </p:blipFill>
        <p:spPr>
          <a:xfrm>
            <a:off x="7748818" y="4921228"/>
            <a:ext cx="4443182" cy="1936772"/>
          </a:xfrm>
          <a:prstGeom prst="rect">
            <a:avLst/>
          </a:prstGeom>
        </p:spPr>
      </p:pic>
    </p:spTree>
    <p:extLst>
      <p:ext uri="{BB962C8B-B14F-4D97-AF65-F5344CB8AC3E}">
        <p14:creationId xmlns:p14="http://schemas.microsoft.com/office/powerpoint/2010/main" val="379238217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Adolf Hitlers liv del III: Propaganda och terror | popularhistoria.se">
            <a:extLst>
              <a:ext uri="{FF2B5EF4-FFF2-40B4-BE49-F238E27FC236}">
                <a16:creationId xmlns:a16="http://schemas.microsoft.com/office/drawing/2014/main" id="{478AEED8-C01F-C31E-6279-C54F2421569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739F29F7-2ECC-56AC-DC98-C8CEB4BEF5E3}"/>
              </a:ext>
            </a:extLst>
          </p:cNvPr>
          <p:cNvSpPr txBox="1"/>
          <p:nvPr/>
        </p:nvSpPr>
        <p:spPr>
          <a:xfrm>
            <a:off x="1744449" y="3770464"/>
            <a:ext cx="10446027" cy="2985433"/>
          </a:xfrm>
          <a:prstGeom prst="rect">
            <a:avLst/>
          </a:prstGeom>
          <a:noFill/>
        </p:spPr>
        <p:txBody>
          <a:bodyPr wrap="square" rtlCol="0">
            <a:spAutoFit/>
          </a:bodyPr>
          <a:lstStyle/>
          <a:p>
            <a:r>
              <a:rPr lang="sv-SE" sz="2800" b="1" i="0" dirty="0">
                <a:solidFill>
                  <a:schemeClr val="bg1"/>
                </a:solidFill>
                <a:effectLst/>
                <a:latin typeface="Arial" panose="020B0604020202020204" pitchFamily="34" charset="0"/>
              </a:rPr>
              <a:t>"Om den internationella finansjudendomen, inom och utom Europa, än en gång skulle lyckas störta folken in i ett världskrig, då blir resultatet inte en </a:t>
            </a:r>
            <a:r>
              <a:rPr lang="sv-SE" sz="2800" b="1" i="0" dirty="0" err="1">
                <a:solidFill>
                  <a:schemeClr val="bg1"/>
                </a:solidFill>
                <a:effectLst/>
                <a:latin typeface="Arial" panose="020B0604020202020204" pitchFamily="34" charset="0"/>
              </a:rPr>
              <a:t>bolsjevisering</a:t>
            </a:r>
            <a:r>
              <a:rPr lang="sv-SE" sz="2800" b="1" i="0" dirty="0">
                <a:solidFill>
                  <a:schemeClr val="bg1"/>
                </a:solidFill>
                <a:effectLst/>
                <a:latin typeface="Arial" panose="020B0604020202020204" pitchFamily="34" charset="0"/>
              </a:rPr>
              <a:t> av jorden och judenhetens seger, utan tvärtom den judiska rasens förintelse i Europa!”</a:t>
            </a:r>
          </a:p>
          <a:p>
            <a:endParaRPr lang="sv-SE" sz="2400" b="1" dirty="0">
              <a:solidFill>
                <a:schemeClr val="bg1"/>
              </a:solidFill>
              <a:latin typeface="Arial" panose="020B0604020202020204" pitchFamily="34" charset="0"/>
            </a:endParaRPr>
          </a:p>
          <a:p>
            <a:r>
              <a:rPr lang="sv-SE" sz="2400" b="1" dirty="0">
                <a:solidFill>
                  <a:schemeClr val="bg1"/>
                </a:solidFill>
                <a:latin typeface="Arial" panose="020B0604020202020204" pitchFamily="34" charset="0"/>
              </a:rPr>
              <a:t>							</a:t>
            </a:r>
            <a:r>
              <a:rPr lang="sv-SE" sz="2000" b="1" dirty="0">
                <a:solidFill>
                  <a:schemeClr val="bg1"/>
                </a:solidFill>
                <a:latin typeface="Arial" panose="020B0604020202020204" pitchFamily="34" charset="0"/>
              </a:rPr>
              <a:t>Adolf Hitler, 30 januari 1939</a:t>
            </a:r>
            <a:endParaRPr lang="en-SE" sz="2400" b="1" dirty="0">
              <a:solidFill>
                <a:schemeClr val="bg1"/>
              </a:solidFill>
            </a:endParaRPr>
          </a:p>
        </p:txBody>
      </p:sp>
    </p:spTree>
    <p:extLst>
      <p:ext uri="{BB962C8B-B14F-4D97-AF65-F5344CB8AC3E}">
        <p14:creationId xmlns:p14="http://schemas.microsoft.com/office/powerpoint/2010/main" val="60303725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66" descr="image/jpeg">
            <a:extLst>
              <a:ext uri="{FF2B5EF4-FFF2-40B4-BE49-F238E27FC236}">
                <a16:creationId xmlns:a16="http://schemas.microsoft.com/office/drawing/2014/main" id="{04CE979B-9D0D-DD1A-D13C-545C581A89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3395" y="0"/>
            <a:ext cx="5945956" cy="4419599"/>
          </a:xfrm>
          <a:prstGeom prst="rect">
            <a:avLst/>
          </a:prstGeom>
          <a:noFill/>
          <a:ln>
            <a:noFill/>
          </a:ln>
        </p:spPr>
      </p:pic>
      <p:sp>
        <p:nvSpPr>
          <p:cNvPr id="2" name="textruta 1">
            <a:extLst>
              <a:ext uri="{FF2B5EF4-FFF2-40B4-BE49-F238E27FC236}">
                <a16:creationId xmlns:a16="http://schemas.microsoft.com/office/drawing/2014/main" id="{4EA67A3C-B469-3922-0A64-36060F6153DE}"/>
              </a:ext>
            </a:extLst>
          </p:cNvPr>
          <p:cNvSpPr txBox="1"/>
          <p:nvPr/>
        </p:nvSpPr>
        <p:spPr>
          <a:xfrm>
            <a:off x="469900" y="1146996"/>
            <a:ext cx="5626100" cy="4315027"/>
          </a:xfrm>
          <a:prstGeom prst="rect">
            <a:avLst/>
          </a:prstGeom>
          <a:noFill/>
        </p:spPr>
        <p:txBody>
          <a:bodyPr wrap="square" rtlCol="0">
            <a:spAutoFit/>
          </a:bodyPr>
          <a:lstStyle/>
          <a:p>
            <a:pPr>
              <a:lnSpc>
                <a:spcPct val="150000"/>
              </a:lnSpc>
            </a:pPr>
            <a:endParaRPr lang="sv-SE" dirty="0"/>
          </a:p>
          <a:p>
            <a:pPr>
              <a:lnSpc>
                <a:spcPct val="150000"/>
              </a:lnSpc>
            </a:pPr>
            <a:r>
              <a:rPr lang="sv-SE" sz="2400" dirty="0">
                <a:latin typeface="Bernard MT Condensed" panose="02050806060905020404" pitchFamily="18" charset="0"/>
              </a:rPr>
              <a:t>1939 	Anfallet på Polen</a:t>
            </a:r>
          </a:p>
          <a:p>
            <a:pPr>
              <a:lnSpc>
                <a:spcPct val="150000"/>
              </a:lnSpc>
            </a:pPr>
            <a:r>
              <a:rPr lang="sv-SE" sz="2400" dirty="0">
                <a:latin typeface="Bernard MT Condensed" panose="02050806060905020404" pitchFamily="18" charset="0"/>
              </a:rPr>
              <a:t>1941 	Operation </a:t>
            </a:r>
            <a:r>
              <a:rPr lang="sv-SE" sz="2400" dirty="0" err="1">
                <a:latin typeface="Bernard MT Condensed" panose="02050806060905020404" pitchFamily="18" charset="0"/>
              </a:rPr>
              <a:t>Barbarossa</a:t>
            </a:r>
            <a:r>
              <a:rPr lang="sv-SE" sz="2400" dirty="0">
                <a:latin typeface="Bernard MT Condensed" panose="02050806060905020404" pitchFamily="18" charset="0"/>
              </a:rPr>
              <a:t> inleds och 	förintelseläger börjar uppföras.</a:t>
            </a:r>
          </a:p>
          <a:p>
            <a:pPr>
              <a:lnSpc>
                <a:spcPct val="150000"/>
              </a:lnSpc>
            </a:pPr>
            <a:r>
              <a:rPr lang="sv-SE" sz="2400" dirty="0">
                <a:latin typeface="Bernard MT Condensed" panose="02050806060905020404" pitchFamily="18" charset="0"/>
              </a:rPr>
              <a:t>1942 	20 januari </a:t>
            </a:r>
            <a:r>
              <a:rPr lang="sv-SE" sz="2400" dirty="0" err="1">
                <a:latin typeface="Bernard MT Condensed" panose="02050806060905020404" pitchFamily="18" charset="0"/>
              </a:rPr>
              <a:t>Wannseekonferensen</a:t>
            </a:r>
            <a:endParaRPr lang="sv-SE" sz="2400" dirty="0">
              <a:latin typeface="Bernard MT Condensed" panose="02050806060905020404" pitchFamily="18" charset="0"/>
            </a:endParaRPr>
          </a:p>
          <a:p>
            <a:pPr>
              <a:lnSpc>
                <a:spcPct val="150000"/>
              </a:lnSpc>
            </a:pPr>
            <a:r>
              <a:rPr lang="sv-SE" sz="2400" dirty="0">
                <a:latin typeface="Bernard MT Condensed" panose="02050806060905020404" pitchFamily="18" charset="0"/>
              </a:rPr>
              <a:t>1945 	Under våren tränger röda armen in i 	Polen och östra Tyskland och öppnar 	läger.</a:t>
            </a:r>
            <a:endParaRPr lang="en-SE" sz="2400" dirty="0">
              <a:latin typeface="Bernard MT Condensed" panose="02050806060905020404" pitchFamily="18" charset="0"/>
            </a:endParaRPr>
          </a:p>
        </p:txBody>
      </p:sp>
      <p:pic>
        <p:nvPicPr>
          <p:cNvPr id="3" name="Picture 2" descr="undefined">
            <a:extLst>
              <a:ext uri="{FF2B5EF4-FFF2-40B4-BE49-F238E27FC236}">
                <a16:creationId xmlns:a16="http://schemas.microsoft.com/office/drawing/2014/main" id="{6BFA2AA6-063D-4619-8C9C-A9D9412B3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0054" y="2438400"/>
            <a:ext cx="3000622" cy="44196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 65" descr="image/jpeg">
            <a:extLst>
              <a:ext uri="{FF2B5EF4-FFF2-40B4-BE49-F238E27FC236}">
                <a16:creationId xmlns:a16="http://schemas.microsoft.com/office/drawing/2014/main" id="{830DA4E0-F906-2232-CD06-EA99F45DA2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3395" y="2451162"/>
            <a:ext cx="2927984" cy="4419599"/>
          </a:xfrm>
          <a:prstGeom prst="rect">
            <a:avLst/>
          </a:prstGeom>
          <a:noFill/>
          <a:ln>
            <a:noFill/>
          </a:ln>
        </p:spPr>
      </p:pic>
    </p:spTree>
    <p:extLst>
      <p:ext uri="{BB962C8B-B14F-4D97-AF65-F5344CB8AC3E}">
        <p14:creationId xmlns:p14="http://schemas.microsoft.com/office/powerpoint/2010/main" val="269166610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E697EC-6C5E-72FE-9EA5-784E3EB8C70B}"/>
              </a:ext>
            </a:extLst>
          </p:cNvPr>
          <p:cNvSpPr>
            <a:spLocks noGrp="1"/>
          </p:cNvSpPr>
          <p:nvPr>
            <p:ph type="title"/>
          </p:nvPr>
        </p:nvSpPr>
        <p:spPr/>
        <p:txBody>
          <a:bodyPr/>
          <a:lstStyle/>
          <a:p>
            <a:r>
              <a:rPr lang="sv-SE" dirty="0">
                <a:latin typeface="Bernard MT Condensed" panose="02050806060905020404" pitchFamily="18" charset="0"/>
              </a:rPr>
              <a:t>Vad skiljer Förintelsen från andra folkmord?</a:t>
            </a:r>
            <a:endParaRPr lang="en-SE" dirty="0">
              <a:latin typeface="Bernard MT Condensed" panose="02050806060905020404" pitchFamily="18" charset="0"/>
            </a:endParaRPr>
          </a:p>
        </p:txBody>
      </p:sp>
      <p:sp>
        <p:nvSpPr>
          <p:cNvPr id="3" name="Platshållare för innehåll 2">
            <a:extLst>
              <a:ext uri="{FF2B5EF4-FFF2-40B4-BE49-F238E27FC236}">
                <a16:creationId xmlns:a16="http://schemas.microsoft.com/office/drawing/2014/main" id="{C608F3E4-6894-7F88-3F22-AB2F6AD5BDA5}"/>
              </a:ext>
            </a:extLst>
          </p:cNvPr>
          <p:cNvSpPr>
            <a:spLocks noGrp="1"/>
          </p:cNvSpPr>
          <p:nvPr>
            <p:ph idx="1"/>
          </p:nvPr>
        </p:nvSpPr>
        <p:spPr>
          <a:xfrm>
            <a:off x="838200" y="2004028"/>
            <a:ext cx="4927600" cy="4351338"/>
          </a:xfrm>
        </p:spPr>
        <p:txBody>
          <a:bodyPr/>
          <a:lstStyle/>
          <a:p>
            <a:pPr marL="0" indent="0">
              <a:lnSpc>
                <a:spcPct val="150000"/>
              </a:lnSpc>
              <a:buNone/>
            </a:pPr>
            <a:r>
              <a:rPr lang="sv-SE" dirty="0">
                <a:latin typeface="Bernard MT Condensed" panose="02050806060905020404" pitchFamily="18" charset="0"/>
              </a:rPr>
              <a:t>Planeringen</a:t>
            </a:r>
          </a:p>
          <a:p>
            <a:pPr marL="0" indent="0">
              <a:lnSpc>
                <a:spcPct val="150000"/>
              </a:lnSpc>
              <a:buNone/>
            </a:pPr>
            <a:r>
              <a:rPr lang="sv-SE" dirty="0">
                <a:latin typeface="Bernard MT Condensed" panose="02050806060905020404" pitchFamily="18" charset="0"/>
              </a:rPr>
              <a:t>Målet med den slutliga lösningen på judefrågan</a:t>
            </a:r>
          </a:p>
          <a:p>
            <a:pPr marL="0" indent="0">
              <a:lnSpc>
                <a:spcPct val="150000"/>
              </a:lnSpc>
              <a:buNone/>
            </a:pPr>
            <a:r>
              <a:rPr lang="sv-SE" dirty="0">
                <a:latin typeface="Bernard MT Condensed" panose="02050806060905020404" pitchFamily="18" charset="0"/>
              </a:rPr>
              <a:t>Det industriella</a:t>
            </a:r>
          </a:p>
          <a:p>
            <a:pPr marL="0" indent="0">
              <a:lnSpc>
                <a:spcPct val="150000"/>
              </a:lnSpc>
              <a:buNone/>
            </a:pPr>
            <a:r>
              <a:rPr lang="sv-SE" dirty="0">
                <a:latin typeface="Bernard MT Condensed" panose="02050806060905020404" pitchFamily="18" charset="0"/>
              </a:rPr>
              <a:t>Skalan/tiden</a:t>
            </a:r>
            <a:endParaRPr lang="en-SE" dirty="0">
              <a:latin typeface="Bernard MT Condensed" panose="02050806060905020404" pitchFamily="18" charset="0"/>
            </a:endParaRPr>
          </a:p>
        </p:txBody>
      </p:sp>
      <p:pic>
        <p:nvPicPr>
          <p:cNvPr id="4" name="Picture 1">
            <a:extLst>
              <a:ext uri="{FF2B5EF4-FFF2-40B4-BE49-F238E27FC236}">
                <a16:creationId xmlns:a16="http://schemas.microsoft.com/office/drawing/2014/main" id="{43BACA2A-B367-9840-3A74-AA8B05300175}"/>
              </a:ext>
            </a:extLst>
          </p:cNvPr>
          <p:cNvPicPr>
            <a:picLocks noChangeAspect="1"/>
          </p:cNvPicPr>
          <p:nvPr/>
        </p:nvPicPr>
        <p:blipFill>
          <a:blip r:embed="rId2"/>
          <a:stretch>
            <a:fillRect/>
          </a:stretch>
        </p:blipFill>
        <p:spPr>
          <a:xfrm>
            <a:off x="5589593" y="2250380"/>
            <a:ext cx="3020560" cy="2016224"/>
          </a:xfrm>
          <a:prstGeom prst="rect">
            <a:avLst/>
          </a:prstGeom>
        </p:spPr>
      </p:pic>
      <p:pic>
        <p:nvPicPr>
          <p:cNvPr id="5" name="Picture 2">
            <a:extLst>
              <a:ext uri="{FF2B5EF4-FFF2-40B4-BE49-F238E27FC236}">
                <a16:creationId xmlns:a16="http://schemas.microsoft.com/office/drawing/2014/main" id="{068485CB-6DB1-B9EA-4D6D-D57FC8BD8FB7}"/>
              </a:ext>
            </a:extLst>
          </p:cNvPr>
          <p:cNvPicPr>
            <a:picLocks noChangeAspect="1"/>
          </p:cNvPicPr>
          <p:nvPr/>
        </p:nvPicPr>
        <p:blipFill>
          <a:blip r:embed="rId3"/>
          <a:stretch>
            <a:fillRect/>
          </a:stretch>
        </p:blipFill>
        <p:spPr>
          <a:xfrm>
            <a:off x="8790213" y="2088806"/>
            <a:ext cx="3222276" cy="2339372"/>
          </a:xfrm>
          <a:prstGeom prst="rect">
            <a:avLst/>
          </a:prstGeom>
        </p:spPr>
      </p:pic>
      <p:pic>
        <p:nvPicPr>
          <p:cNvPr id="6" name="Picture 4">
            <a:extLst>
              <a:ext uri="{FF2B5EF4-FFF2-40B4-BE49-F238E27FC236}">
                <a16:creationId xmlns:a16="http://schemas.microsoft.com/office/drawing/2014/main" id="{D042C3A5-CE30-9D0C-1A2A-A473C3D7B239}"/>
              </a:ext>
            </a:extLst>
          </p:cNvPr>
          <p:cNvPicPr>
            <a:picLocks noChangeAspect="1"/>
          </p:cNvPicPr>
          <p:nvPr/>
        </p:nvPicPr>
        <p:blipFill>
          <a:blip r:embed="rId4"/>
          <a:stretch>
            <a:fillRect/>
          </a:stretch>
        </p:blipFill>
        <p:spPr>
          <a:xfrm>
            <a:off x="5605709" y="4428178"/>
            <a:ext cx="3004444" cy="2063578"/>
          </a:xfrm>
          <a:prstGeom prst="rect">
            <a:avLst/>
          </a:prstGeom>
        </p:spPr>
      </p:pic>
      <p:pic>
        <p:nvPicPr>
          <p:cNvPr id="7" name="Picture 5">
            <a:extLst>
              <a:ext uri="{FF2B5EF4-FFF2-40B4-BE49-F238E27FC236}">
                <a16:creationId xmlns:a16="http://schemas.microsoft.com/office/drawing/2014/main" id="{C9BA0D8C-0B42-AEE9-75ED-647F91E5785B}"/>
              </a:ext>
            </a:extLst>
          </p:cNvPr>
          <p:cNvPicPr>
            <a:picLocks noChangeAspect="1"/>
          </p:cNvPicPr>
          <p:nvPr/>
        </p:nvPicPr>
        <p:blipFill>
          <a:blip r:embed="rId5"/>
          <a:stretch>
            <a:fillRect/>
          </a:stretch>
        </p:blipFill>
        <p:spPr>
          <a:xfrm>
            <a:off x="8790213" y="4634977"/>
            <a:ext cx="3222276" cy="2016224"/>
          </a:xfrm>
          <a:prstGeom prst="rect">
            <a:avLst/>
          </a:prstGeom>
        </p:spPr>
      </p:pic>
    </p:spTree>
    <p:extLst>
      <p:ext uri="{BB962C8B-B14F-4D97-AF65-F5344CB8AC3E}">
        <p14:creationId xmlns:p14="http://schemas.microsoft.com/office/powerpoint/2010/main" val="3671375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andra vÃ¤rldskri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753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0" y="1043731"/>
            <a:ext cx="12192000" cy="4770537"/>
          </a:xfrm>
          <a:prstGeom prst="rect">
            <a:avLst/>
          </a:prstGeom>
          <a:solidFill>
            <a:schemeClr val="bg1">
              <a:alpha val="50000"/>
            </a:schemeClr>
          </a:solidFill>
        </p:spPr>
        <p:txBody>
          <a:bodyPr wrap="square" rtlCol="0">
            <a:spAutoFit/>
          </a:bodyPr>
          <a:lstStyle/>
          <a:p>
            <a:r>
              <a:rPr lang="sv-SE" sz="4000" dirty="0">
                <a:latin typeface="Bernard MT Condensed" pitchFamily="18" charset="0"/>
              </a:rPr>
              <a:t>Bakgrunden</a:t>
            </a:r>
          </a:p>
          <a:p>
            <a:r>
              <a:rPr lang="sv-SE" sz="4000" dirty="0">
                <a:latin typeface="Bernard MT Condensed" pitchFamily="18" charset="0"/>
              </a:rPr>
              <a:t>	</a:t>
            </a:r>
          </a:p>
          <a:p>
            <a:r>
              <a:rPr lang="sv-SE" sz="3200" dirty="0">
                <a:latin typeface="Bernard MT Condensed" pitchFamily="18" charset="0"/>
              </a:rPr>
              <a:t>Kriget utgjorde en logisk fortsättning på det första världskriget, med två stukade stormakter med revanschlust – Tyskland (Nazityskland) och Ryssland (Sovjetunionen).</a:t>
            </a:r>
          </a:p>
          <a:p>
            <a:endParaRPr lang="sv-SE" sz="3200" dirty="0">
              <a:latin typeface="Bernard MT Condensed" pitchFamily="18" charset="0"/>
            </a:endParaRPr>
          </a:p>
          <a:p>
            <a:r>
              <a:rPr lang="sv-SE" sz="3200" dirty="0">
                <a:latin typeface="Bernard MT Condensed" pitchFamily="18" charset="0"/>
              </a:rPr>
              <a:t>I Asien hade Japan börjat sitt imperiebygge med en aggressiv politik mot sina grannländer.</a:t>
            </a:r>
          </a:p>
          <a:p>
            <a:pPr marL="457200" indent="-457200">
              <a:buFont typeface="Arial" panose="020B0604020202020204" pitchFamily="34" charset="0"/>
              <a:buChar char="•"/>
            </a:pPr>
            <a:endParaRPr lang="sv-SE" sz="3200" u="dbl" dirty="0">
              <a:solidFill>
                <a:schemeClr val="tx1">
                  <a:lumMod val="65000"/>
                  <a:lumOff val="35000"/>
                </a:schemeClr>
              </a:solidFill>
              <a:latin typeface="Bernard MT Condensed" pitchFamily="18" charset="0"/>
            </a:endParaRPr>
          </a:p>
        </p:txBody>
      </p:sp>
    </p:spTree>
    <p:extLst>
      <p:ext uri="{BB962C8B-B14F-4D97-AF65-F5344CB8AC3E}">
        <p14:creationId xmlns:p14="http://schemas.microsoft.com/office/powerpoint/2010/main" val="26298803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7C49EBE-DA6F-89C0-4F5F-690E348F93DF}"/>
              </a:ext>
            </a:extLst>
          </p:cNvPr>
          <p:cNvPicPr>
            <a:picLocks noChangeAspect="1"/>
          </p:cNvPicPr>
          <p:nvPr/>
        </p:nvPicPr>
        <p:blipFill>
          <a:blip r:embed="rId2"/>
          <a:stretch>
            <a:fillRect/>
          </a:stretch>
        </p:blipFill>
        <p:spPr>
          <a:xfrm>
            <a:off x="62116" y="1063486"/>
            <a:ext cx="12141956" cy="4880114"/>
          </a:xfrm>
          <a:prstGeom prst="rect">
            <a:avLst/>
          </a:prstGeom>
        </p:spPr>
      </p:pic>
    </p:spTree>
    <p:extLst>
      <p:ext uri="{BB962C8B-B14F-4D97-AF65-F5344CB8AC3E}">
        <p14:creationId xmlns:p14="http://schemas.microsoft.com/office/powerpoint/2010/main" val="194722376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objekt 2" descr="En bild som visar karta, text, kartbok, diagram&#10;&#10;Automatiskt genererad beskrivning">
            <a:extLst>
              <a:ext uri="{FF2B5EF4-FFF2-40B4-BE49-F238E27FC236}">
                <a16:creationId xmlns:a16="http://schemas.microsoft.com/office/drawing/2014/main" id="{9E944355-226F-340A-A679-0509383BE031}"/>
              </a:ext>
            </a:extLst>
          </p:cNvPr>
          <p:cNvPicPr>
            <a:picLocks noChangeAspect="1"/>
          </p:cNvPicPr>
          <p:nvPr/>
        </p:nvPicPr>
        <p:blipFill rotWithShape="1">
          <a:blip r:embed="rId2"/>
          <a:srcRect b="2192"/>
          <a:stretch/>
        </p:blipFill>
        <p:spPr>
          <a:xfrm>
            <a:off x="20" y="1282"/>
            <a:ext cx="12191980" cy="6856718"/>
          </a:xfrm>
          <a:prstGeom prst="rect">
            <a:avLst/>
          </a:prstGeom>
        </p:spPr>
      </p:pic>
    </p:spTree>
    <p:extLst>
      <p:ext uri="{BB962C8B-B14F-4D97-AF65-F5344CB8AC3E}">
        <p14:creationId xmlns:p14="http://schemas.microsoft.com/office/powerpoint/2010/main" val="349041679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50BE4BA-F54A-D507-0305-2DFB3AF7FDCF}"/>
              </a:ext>
            </a:extLst>
          </p:cNvPr>
          <p:cNvPicPr>
            <a:picLocks noChangeAspect="1"/>
          </p:cNvPicPr>
          <p:nvPr/>
        </p:nvPicPr>
        <p:blipFill rotWithShape="1">
          <a:blip r:embed="rId2"/>
          <a:srcRect t="383"/>
          <a:stretch/>
        </p:blipFill>
        <p:spPr>
          <a:xfrm>
            <a:off x="125698" y="-22519"/>
            <a:ext cx="11879233" cy="6880519"/>
          </a:xfrm>
          <a:prstGeom prst="rect">
            <a:avLst/>
          </a:prstGeom>
        </p:spPr>
      </p:pic>
    </p:spTree>
    <p:extLst>
      <p:ext uri="{BB962C8B-B14F-4D97-AF65-F5344CB8AC3E}">
        <p14:creationId xmlns:p14="http://schemas.microsoft.com/office/powerpoint/2010/main" val="243498007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ruta 16"/>
          <p:cNvSpPr txBox="1"/>
          <p:nvPr/>
        </p:nvSpPr>
        <p:spPr>
          <a:xfrm>
            <a:off x="1881158" y="1643050"/>
            <a:ext cx="1857388" cy="92333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sv-SE" dirty="0">
              <a:latin typeface="Bernard MT Condensed" pitchFamily="18" charset="0"/>
            </a:endParaRPr>
          </a:p>
          <a:p>
            <a:pPr algn="ctr"/>
            <a:r>
              <a:rPr lang="sv-SE" dirty="0">
                <a:latin typeface="Bernard MT Condensed" pitchFamily="18" charset="0"/>
              </a:rPr>
              <a:t>Storbritannien</a:t>
            </a:r>
          </a:p>
          <a:p>
            <a:pPr algn="ctr"/>
            <a:endParaRPr lang="sv-SE" dirty="0">
              <a:latin typeface="Bernard MT Condensed" pitchFamily="18" charset="0"/>
            </a:endParaRPr>
          </a:p>
        </p:txBody>
      </p:sp>
      <p:sp>
        <p:nvSpPr>
          <p:cNvPr id="18" name="textruta 17"/>
          <p:cNvSpPr txBox="1"/>
          <p:nvPr/>
        </p:nvSpPr>
        <p:spPr>
          <a:xfrm>
            <a:off x="3809984" y="1643050"/>
            <a:ext cx="1857388" cy="92333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sv-SE" dirty="0">
              <a:latin typeface="Bernard MT Condensed" pitchFamily="18" charset="0"/>
            </a:endParaRPr>
          </a:p>
          <a:p>
            <a:pPr algn="ctr"/>
            <a:r>
              <a:rPr lang="sv-SE" dirty="0">
                <a:latin typeface="Bernard MT Condensed" pitchFamily="18" charset="0"/>
              </a:rPr>
              <a:t>Frankrike</a:t>
            </a:r>
          </a:p>
          <a:p>
            <a:pPr algn="ctr"/>
            <a:endParaRPr lang="sv-SE" dirty="0">
              <a:latin typeface="Bernard MT Condensed" pitchFamily="18" charset="0"/>
            </a:endParaRPr>
          </a:p>
        </p:txBody>
      </p:sp>
      <p:sp>
        <p:nvSpPr>
          <p:cNvPr id="19" name="textruta 18"/>
          <p:cNvSpPr txBox="1"/>
          <p:nvPr/>
        </p:nvSpPr>
        <p:spPr>
          <a:xfrm>
            <a:off x="6524628" y="1643050"/>
            <a:ext cx="1857388" cy="923330"/>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endParaRPr lang="sv-SE" dirty="0">
              <a:latin typeface="Bernard MT Condensed" pitchFamily="18" charset="0"/>
            </a:endParaRPr>
          </a:p>
          <a:p>
            <a:pPr algn="ctr"/>
            <a:r>
              <a:rPr lang="sv-SE" dirty="0">
                <a:latin typeface="Bernard MT Condensed" pitchFamily="18" charset="0"/>
              </a:rPr>
              <a:t>Tyskland</a:t>
            </a:r>
          </a:p>
          <a:p>
            <a:pPr algn="ctr"/>
            <a:endParaRPr lang="sv-SE" dirty="0">
              <a:latin typeface="Bernard MT Condensed" pitchFamily="18" charset="0"/>
            </a:endParaRPr>
          </a:p>
        </p:txBody>
      </p:sp>
      <p:sp>
        <p:nvSpPr>
          <p:cNvPr id="20" name="textruta 19"/>
          <p:cNvSpPr txBox="1"/>
          <p:nvPr/>
        </p:nvSpPr>
        <p:spPr>
          <a:xfrm>
            <a:off x="9167834" y="1983722"/>
            <a:ext cx="1857388" cy="923330"/>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endParaRPr lang="sv-SE" dirty="0">
              <a:latin typeface="Bernard MT Condensed" pitchFamily="18" charset="0"/>
            </a:endParaRPr>
          </a:p>
          <a:p>
            <a:pPr algn="ctr"/>
            <a:r>
              <a:rPr lang="sv-SE" dirty="0">
                <a:latin typeface="Bernard MT Condensed" pitchFamily="18" charset="0"/>
              </a:rPr>
              <a:t>Italien</a:t>
            </a:r>
          </a:p>
          <a:p>
            <a:pPr algn="ctr"/>
            <a:endParaRPr lang="sv-SE" dirty="0">
              <a:latin typeface="Bernard MT Condensed" pitchFamily="18" charset="0"/>
            </a:endParaRPr>
          </a:p>
        </p:txBody>
      </p:sp>
      <p:sp>
        <p:nvSpPr>
          <p:cNvPr id="21" name="textruta 20"/>
          <p:cNvSpPr txBox="1"/>
          <p:nvPr/>
        </p:nvSpPr>
        <p:spPr>
          <a:xfrm>
            <a:off x="9167834" y="3215917"/>
            <a:ext cx="1857388" cy="923330"/>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endParaRPr lang="sv-SE" dirty="0">
              <a:latin typeface="Bernard MT Condensed" pitchFamily="18" charset="0"/>
            </a:endParaRPr>
          </a:p>
          <a:p>
            <a:pPr algn="ctr"/>
            <a:r>
              <a:rPr lang="sv-SE" dirty="0">
                <a:latin typeface="Bernard MT Condensed" pitchFamily="18" charset="0"/>
              </a:rPr>
              <a:t>Japan</a:t>
            </a:r>
          </a:p>
          <a:p>
            <a:pPr algn="ctr"/>
            <a:endParaRPr lang="sv-SE" dirty="0">
              <a:latin typeface="Bernard MT Condensed" pitchFamily="18" charset="0"/>
            </a:endParaRPr>
          </a:p>
        </p:txBody>
      </p:sp>
      <p:sp>
        <p:nvSpPr>
          <p:cNvPr id="22" name="textruta 21"/>
          <p:cNvSpPr txBox="1"/>
          <p:nvPr/>
        </p:nvSpPr>
        <p:spPr>
          <a:xfrm>
            <a:off x="9382148" y="4287487"/>
            <a:ext cx="1428760" cy="369332"/>
          </a:xfrm>
          <a:prstGeom prst="rect">
            <a:avLst/>
          </a:prstGeom>
          <a:noFill/>
        </p:spPr>
        <p:txBody>
          <a:bodyPr wrap="square" rtlCol="0">
            <a:spAutoFit/>
          </a:bodyPr>
          <a:lstStyle/>
          <a:p>
            <a:pPr algn="ctr"/>
            <a:r>
              <a:rPr lang="sv-SE" dirty="0">
                <a:latin typeface="Bernard MT Condensed" pitchFamily="18" charset="0"/>
              </a:rPr>
              <a:t>1940</a:t>
            </a:r>
          </a:p>
        </p:txBody>
      </p:sp>
      <p:sp>
        <p:nvSpPr>
          <p:cNvPr id="23" name="textruta 22"/>
          <p:cNvSpPr txBox="1"/>
          <p:nvPr/>
        </p:nvSpPr>
        <p:spPr>
          <a:xfrm>
            <a:off x="3809984" y="3720115"/>
            <a:ext cx="1857388" cy="92333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sv-SE" dirty="0">
              <a:latin typeface="Bernard MT Condensed" pitchFamily="18" charset="0"/>
            </a:endParaRPr>
          </a:p>
          <a:p>
            <a:pPr algn="ctr"/>
            <a:r>
              <a:rPr lang="sv-SE" dirty="0">
                <a:latin typeface="Bernard MT Condensed" pitchFamily="18" charset="0"/>
              </a:rPr>
              <a:t>USA</a:t>
            </a:r>
          </a:p>
          <a:p>
            <a:pPr algn="ctr"/>
            <a:endParaRPr lang="sv-SE" dirty="0">
              <a:latin typeface="Bernard MT Condensed" pitchFamily="18" charset="0"/>
            </a:endParaRPr>
          </a:p>
        </p:txBody>
      </p:sp>
      <p:sp>
        <p:nvSpPr>
          <p:cNvPr id="24" name="textruta 23"/>
          <p:cNvSpPr txBox="1"/>
          <p:nvPr/>
        </p:nvSpPr>
        <p:spPr>
          <a:xfrm>
            <a:off x="3809984" y="4720247"/>
            <a:ext cx="1857388" cy="92333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sv-SE" dirty="0">
              <a:latin typeface="Bernard MT Condensed" pitchFamily="18" charset="0"/>
            </a:endParaRPr>
          </a:p>
          <a:p>
            <a:pPr algn="ctr"/>
            <a:r>
              <a:rPr lang="sv-SE" dirty="0">
                <a:latin typeface="Bernard MT Condensed" pitchFamily="18" charset="0"/>
              </a:rPr>
              <a:t>Sovjetunionen</a:t>
            </a:r>
          </a:p>
          <a:p>
            <a:pPr algn="ctr"/>
            <a:endParaRPr lang="sv-SE" dirty="0">
              <a:latin typeface="Bernard MT Condensed" pitchFamily="18" charset="0"/>
            </a:endParaRPr>
          </a:p>
        </p:txBody>
      </p:sp>
      <p:sp>
        <p:nvSpPr>
          <p:cNvPr id="26" name="textruta 25"/>
          <p:cNvSpPr txBox="1"/>
          <p:nvPr/>
        </p:nvSpPr>
        <p:spPr>
          <a:xfrm>
            <a:off x="5524496" y="4497180"/>
            <a:ext cx="1428760" cy="369332"/>
          </a:xfrm>
          <a:prstGeom prst="rect">
            <a:avLst/>
          </a:prstGeom>
          <a:noFill/>
        </p:spPr>
        <p:txBody>
          <a:bodyPr wrap="square" rtlCol="0">
            <a:spAutoFit/>
          </a:bodyPr>
          <a:lstStyle/>
          <a:p>
            <a:pPr algn="ctr"/>
            <a:r>
              <a:rPr lang="sv-SE" dirty="0">
                <a:latin typeface="Bernard MT Condensed" pitchFamily="18" charset="0"/>
              </a:rPr>
              <a:t>1941</a:t>
            </a:r>
          </a:p>
        </p:txBody>
      </p:sp>
      <p:sp>
        <p:nvSpPr>
          <p:cNvPr id="27" name="textruta 26"/>
          <p:cNvSpPr txBox="1"/>
          <p:nvPr/>
        </p:nvSpPr>
        <p:spPr>
          <a:xfrm>
            <a:off x="2309786" y="1142985"/>
            <a:ext cx="2928958" cy="461665"/>
          </a:xfrm>
          <a:prstGeom prst="rect">
            <a:avLst/>
          </a:prstGeom>
          <a:noFill/>
        </p:spPr>
        <p:txBody>
          <a:bodyPr wrap="square" rtlCol="0">
            <a:spAutoFit/>
          </a:bodyPr>
          <a:lstStyle/>
          <a:p>
            <a:pPr algn="ctr"/>
            <a:r>
              <a:rPr lang="sv-SE" sz="2400" dirty="0">
                <a:latin typeface="Bernard MT Condensed" pitchFamily="18" charset="0"/>
              </a:rPr>
              <a:t>Allierade</a:t>
            </a:r>
          </a:p>
        </p:txBody>
      </p:sp>
      <p:sp>
        <p:nvSpPr>
          <p:cNvPr id="28" name="textruta 27"/>
          <p:cNvSpPr txBox="1"/>
          <p:nvPr/>
        </p:nvSpPr>
        <p:spPr>
          <a:xfrm>
            <a:off x="6953256" y="1142985"/>
            <a:ext cx="2928958" cy="461665"/>
          </a:xfrm>
          <a:prstGeom prst="rect">
            <a:avLst/>
          </a:prstGeom>
          <a:noFill/>
        </p:spPr>
        <p:txBody>
          <a:bodyPr wrap="square" rtlCol="0">
            <a:spAutoFit/>
          </a:bodyPr>
          <a:lstStyle/>
          <a:p>
            <a:pPr algn="ctr"/>
            <a:r>
              <a:rPr lang="sv-SE" sz="2400" dirty="0">
                <a:latin typeface="Bernard MT Condensed" pitchFamily="18" charset="0"/>
              </a:rPr>
              <a:t>Axelmakterna</a:t>
            </a:r>
          </a:p>
        </p:txBody>
      </p:sp>
      <p:sp>
        <p:nvSpPr>
          <p:cNvPr id="2" name="textruta 1">
            <a:extLst>
              <a:ext uri="{FF2B5EF4-FFF2-40B4-BE49-F238E27FC236}">
                <a16:creationId xmlns:a16="http://schemas.microsoft.com/office/drawing/2014/main" id="{1735BDF8-F8C2-C336-ACF0-0DF3A5A71ED5}"/>
              </a:ext>
            </a:extLst>
          </p:cNvPr>
          <p:cNvSpPr txBox="1"/>
          <p:nvPr/>
        </p:nvSpPr>
        <p:spPr>
          <a:xfrm>
            <a:off x="881026" y="3286124"/>
            <a:ext cx="1857388" cy="92333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sv-SE" dirty="0">
              <a:latin typeface="Bernard MT Condensed" pitchFamily="18" charset="0"/>
            </a:endParaRPr>
          </a:p>
          <a:p>
            <a:pPr algn="ctr"/>
            <a:r>
              <a:rPr lang="sv-SE" dirty="0">
                <a:latin typeface="Bernard MT Condensed" pitchFamily="18" charset="0"/>
              </a:rPr>
              <a:t>Kina</a:t>
            </a:r>
          </a:p>
          <a:p>
            <a:pPr algn="ctr"/>
            <a:endParaRPr lang="sv-SE" dirty="0">
              <a:latin typeface="Bernard MT Condensed" pitchFamily="18" charset="0"/>
            </a:endParaRPr>
          </a:p>
        </p:txBody>
      </p:sp>
    </p:spTree>
    <p:extLst>
      <p:ext uri="{BB962C8B-B14F-4D97-AF65-F5344CB8AC3E}">
        <p14:creationId xmlns:p14="http://schemas.microsoft.com/office/powerpoint/2010/main" val="999266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4" grpId="0" animBg="1"/>
      <p:bldP spid="26"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4F1C0A56-CC7D-C276-451D-B96BB5773C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78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85029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4000" dirty="0">
                <a:latin typeface="Bernard MT Condensed" pitchFamily="18" charset="0"/>
                <a:ea typeface="+mn-ea"/>
                <a:cs typeface="+mn-cs"/>
              </a:rPr>
              <a:t>Industriell kapacitet 1938</a:t>
            </a:r>
            <a:br>
              <a:rPr lang="sv-SE" sz="4000" dirty="0">
                <a:latin typeface="Bernard MT Condensed" pitchFamily="18" charset="0"/>
                <a:ea typeface="+mn-ea"/>
                <a:cs typeface="+mn-cs"/>
              </a:rPr>
            </a:br>
            <a:r>
              <a:rPr lang="sv-SE" sz="2800" dirty="0">
                <a:solidFill>
                  <a:schemeClr val="bg1">
                    <a:lumMod val="65000"/>
                  </a:schemeClr>
                </a:solidFill>
                <a:latin typeface="Bernard MT Condensed" pitchFamily="18" charset="0"/>
                <a:ea typeface="+mn-ea"/>
                <a:cs typeface="+mn-cs"/>
              </a:rPr>
              <a:t>Olika länders andel av den totala världsproduktionen</a:t>
            </a:r>
          </a:p>
        </p:txBody>
      </p:sp>
      <p:pic>
        <p:nvPicPr>
          <p:cNvPr id="5" name="Bildobjekt 4">
            <a:extLst>
              <a:ext uri="{FF2B5EF4-FFF2-40B4-BE49-F238E27FC236}">
                <a16:creationId xmlns:a16="http://schemas.microsoft.com/office/drawing/2014/main" id="{316C0E06-BAD9-E795-8B91-B91334D69221}"/>
              </a:ext>
            </a:extLst>
          </p:cNvPr>
          <p:cNvPicPr>
            <a:picLocks noChangeAspect="1"/>
          </p:cNvPicPr>
          <p:nvPr/>
        </p:nvPicPr>
        <p:blipFill rotWithShape="1">
          <a:blip r:embed="rId2"/>
          <a:srcRect t="20059"/>
          <a:stretch/>
        </p:blipFill>
        <p:spPr>
          <a:xfrm>
            <a:off x="5539924" y="2158999"/>
            <a:ext cx="5328555" cy="4333876"/>
          </a:xfrm>
          <a:prstGeom prst="rect">
            <a:avLst/>
          </a:prstGeom>
        </p:spPr>
      </p:pic>
      <p:pic>
        <p:nvPicPr>
          <p:cNvPr id="4098" name="Picture 2" descr="Car manufacturing stopped for WWII munitions production">
            <a:extLst>
              <a:ext uri="{FF2B5EF4-FFF2-40B4-BE49-F238E27FC236}">
                <a16:creationId xmlns:a16="http://schemas.microsoft.com/office/drawing/2014/main" id="{0DA16B8E-BEAE-71B4-721A-BE7DF5052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39708"/>
            <a:ext cx="3987800" cy="2253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ilitary production during World War II - Wikipedia">
            <a:extLst>
              <a:ext uri="{FF2B5EF4-FFF2-40B4-BE49-F238E27FC236}">
                <a16:creationId xmlns:a16="http://schemas.microsoft.com/office/drawing/2014/main" id="{FF6633F4-DA68-0964-4459-2DDECD6AD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2820"/>
            <a:ext cx="3987800" cy="266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59015"/>
      </p:ext>
    </p:extLst>
  </p:cSld>
  <p:clrMapOvr>
    <a:masterClrMapping/>
  </p:clrMapOvr>
  <p:transition spd="slow">
    <p:push dir="u"/>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83F69E0EE3EC24C9963AC5994577EC0" ma:contentTypeVersion="4" ma:contentTypeDescription="Skapa ett nytt dokument." ma:contentTypeScope="" ma:versionID="f9ca24654001be14b6c6c0afcbf73cde">
  <xsd:schema xmlns:xsd="http://www.w3.org/2001/XMLSchema" xmlns:xs="http://www.w3.org/2001/XMLSchema" xmlns:p="http://schemas.microsoft.com/office/2006/metadata/properties" xmlns:ns2="3308cbb5-a1aa-45cd-848c-ca95a90a2718" targetNamespace="http://schemas.microsoft.com/office/2006/metadata/properties" ma:root="true" ma:fieldsID="509aae69c17343d08119df98741c8d93" ns2:_="">
    <xsd:import namespace="3308cbb5-a1aa-45cd-848c-ca95a90a27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8cbb5-a1aa-45cd-848c-ca95a90a27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081856-2EE3-4D6C-9292-E3AA2994A7E1}">
  <ds:schemaRefs>
    <ds:schemaRef ds:uri="http://schemas.microsoft.com/sharepoint/v3/contenttype/forms"/>
  </ds:schemaRefs>
</ds:datastoreItem>
</file>

<file path=customXml/itemProps2.xml><?xml version="1.0" encoding="utf-8"?>
<ds:datastoreItem xmlns:ds="http://schemas.openxmlformats.org/officeDocument/2006/customXml" ds:itemID="{0B192AEA-AEE6-47AF-B81E-0D6A8EDDB1DD}"/>
</file>

<file path=customXml/itemProps3.xml><?xml version="1.0" encoding="utf-8"?>
<ds:datastoreItem xmlns:ds="http://schemas.openxmlformats.org/officeDocument/2006/customXml" ds:itemID="{DDF7E9E8-75BC-4C4B-A90F-D5C8AA1D85D0}">
  <ds:schemaRefs>
    <ds:schemaRef ds:uri="http://schemas.microsoft.com/sharepoint/v3"/>
    <ds:schemaRef ds:uri="http://purl.org/dc/dcmitype/"/>
    <ds:schemaRef ds:uri="http://purl.org/dc/terms/"/>
    <ds:schemaRef ds:uri="7d3cc45f-320d-496e-ad1e-e0665c122f87"/>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0574df15-30c4-441a-9085-79f426aea39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2658</TotalTime>
  <Words>763</Words>
  <Application>Microsoft Office PowerPoint</Application>
  <PresentationFormat>Bredbild</PresentationFormat>
  <Paragraphs>122</Paragraphs>
  <Slides>29</Slides>
  <Notes>0</Notes>
  <HiddenSlides>1</HiddenSlides>
  <MMClips>1</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29</vt:i4>
      </vt:variant>
    </vt:vector>
  </HeadingPairs>
  <TitlesOfParts>
    <vt:vector size="34" baseType="lpstr">
      <vt:lpstr>Arial</vt:lpstr>
      <vt:lpstr>Bernard MT Condensed</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Industriell kapacitet 1938 Olika länders andel av den totala världsproduktionen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Vad skiljer Förintelsen från andra folkmord?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Jonas Westerholm</dc:creator>
  <cp:lastModifiedBy>Jonas Westerholm</cp:lastModifiedBy>
  <cp:revision>5</cp:revision>
  <cp:lastPrinted>2022-10-05T06:58:04Z</cp:lastPrinted>
  <dcterms:created xsi:type="dcterms:W3CDTF">2018-12-07T09:52:58Z</dcterms:created>
  <dcterms:modified xsi:type="dcterms:W3CDTF">2023-08-30T13:18:13Z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0x010100A83F69E0EE3EC24C9963AC5994577EC0</vt:lpwstr>
  </property>
  <property fmtid="{D5CDD505-2E9C-101B-9397-08002B2CF9AE}" pid="3" name="MediaServiceImageTags">
    <vt:lpwstr/>
  </property>
</Properties>
</file>