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67" r:id="rId5"/>
    <p:sldId id="323" r:id="rId6"/>
    <p:sldId id="269" r:id="rId7"/>
    <p:sldId id="271" r:id="rId8"/>
    <p:sldId id="262" r:id="rId9"/>
    <p:sldId id="257" r:id="rId10"/>
    <p:sldId id="261" r:id="rId11"/>
    <p:sldId id="268" r:id="rId12"/>
    <p:sldId id="266" r:id="rId13"/>
    <p:sldId id="265" r:id="rId14"/>
    <p:sldId id="258" r:id="rId15"/>
    <p:sldId id="263" r:id="rId16"/>
    <p:sldId id="259" r:id="rId17"/>
    <p:sldId id="260" r:id="rId18"/>
    <p:sldId id="264" r:id="rId19"/>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94D378-F34A-470D-987B-F3B52D5CC60A}" v="7" dt="2023-09-06T13:03:09.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s Westerholm" userId="3246c170-62c4-4f57-86e2-dc11af8d2b45" providerId="ADAL" clId="{2C94D378-F34A-470D-987B-F3B52D5CC60A}"/>
    <pc:docChg chg="addSld delSld modSld">
      <pc:chgData name="Jonas Westerholm" userId="3246c170-62c4-4f57-86e2-dc11af8d2b45" providerId="ADAL" clId="{2C94D378-F34A-470D-987B-F3B52D5CC60A}" dt="2023-09-06T13:03:09.157" v="14"/>
      <pc:docMkLst>
        <pc:docMk/>
      </pc:docMkLst>
      <pc:sldChg chg="modSp mod modAnim">
        <pc:chgData name="Jonas Westerholm" userId="3246c170-62c4-4f57-86e2-dc11af8d2b45" providerId="ADAL" clId="{2C94D378-F34A-470D-987B-F3B52D5CC60A}" dt="2023-09-06T13:03:09.157" v="14"/>
        <pc:sldMkLst>
          <pc:docMk/>
          <pc:sldMk cId="904689481" sldId="265"/>
        </pc:sldMkLst>
        <pc:spChg chg="mod">
          <ac:chgData name="Jonas Westerholm" userId="3246c170-62c4-4f57-86e2-dc11af8d2b45" providerId="ADAL" clId="{2C94D378-F34A-470D-987B-F3B52D5CC60A}" dt="2023-09-06T13:02:38.628" v="8" actId="20577"/>
          <ac:spMkLst>
            <pc:docMk/>
            <pc:sldMk cId="904689481" sldId="265"/>
            <ac:spMk id="2" creationId="{C5C6BD4F-A024-B2CF-B30B-E43620E3C906}"/>
          </ac:spMkLst>
        </pc:spChg>
        <pc:picChg chg="mod">
          <ac:chgData name="Jonas Westerholm" userId="3246c170-62c4-4f57-86e2-dc11af8d2b45" providerId="ADAL" clId="{2C94D378-F34A-470D-987B-F3B52D5CC60A}" dt="2023-09-06T13:02:35.395" v="5" actId="1076"/>
          <ac:picMkLst>
            <pc:docMk/>
            <pc:sldMk cId="904689481" sldId="265"/>
            <ac:picMk id="4" creationId="{09499C5C-0A46-D205-4882-FD372B2C4B0D}"/>
          </ac:picMkLst>
        </pc:picChg>
      </pc:sldChg>
      <pc:sldChg chg="addSp modSp new del mod modAnim">
        <pc:chgData name="Jonas Westerholm" userId="3246c170-62c4-4f57-86e2-dc11af8d2b45" providerId="ADAL" clId="{2C94D378-F34A-470D-987B-F3B52D5CC60A}" dt="2023-09-04T09:39:54.407" v="3" actId="47"/>
        <pc:sldMkLst>
          <pc:docMk/>
          <pc:sldMk cId="4208417781" sldId="324"/>
        </pc:sldMkLst>
        <pc:picChg chg="add mod">
          <ac:chgData name="Jonas Westerholm" userId="3246c170-62c4-4f57-86e2-dc11af8d2b45" providerId="ADAL" clId="{2C94D378-F34A-470D-987B-F3B52D5CC60A}" dt="2023-09-04T09:39:32.530" v="2" actId="1076"/>
          <ac:picMkLst>
            <pc:docMk/>
            <pc:sldMk cId="4208417781" sldId="324"/>
            <ac:picMk id="2" creationId="{92DC6C69-A99C-A3A6-962B-3A265659FB99}"/>
          </ac:picMkLst>
        </pc:picChg>
      </pc:sldChg>
    </pc:docChg>
  </pc:docChgLst>
  <pc:docChgLst>
    <pc:chgData name="Jonas Westerholm" userId="3246c170-62c4-4f57-86e2-dc11af8d2b45" providerId="ADAL" clId="{EC7C8D0C-1CCD-40E3-A6DA-EA9C5242CA15}"/>
    <pc:docChg chg="custSel addSld delSld modSld sldOrd">
      <pc:chgData name="Jonas Westerholm" userId="3246c170-62c4-4f57-86e2-dc11af8d2b45" providerId="ADAL" clId="{EC7C8D0C-1CCD-40E3-A6DA-EA9C5242CA15}" dt="2023-08-24T08:36:39.631" v="84"/>
      <pc:docMkLst>
        <pc:docMk/>
      </pc:docMkLst>
      <pc:sldChg chg="modTransition">
        <pc:chgData name="Jonas Westerholm" userId="3246c170-62c4-4f57-86e2-dc11af8d2b45" providerId="ADAL" clId="{EC7C8D0C-1CCD-40E3-A6DA-EA9C5242CA15}" dt="2023-08-24T07:40:18.794" v="70"/>
        <pc:sldMkLst>
          <pc:docMk/>
          <pc:sldMk cId="2512352520" sldId="257"/>
        </pc:sldMkLst>
      </pc:sldChg>
      <pc:sldChg chg="modTransition">
        <pc:chgData name="Jonas Westerholm" userId="3246c170-62c4-4f57-86e2-dc11af8d2b45" providerId="ADAL" clId="{EC7C8D0C-1CCD-40E3-A6DA-EA9C5242CA15}" dt="2023-08-24T07:40:18.794" v="70"/>
        <pc:sldMkLst>
          <pc:docMk/>
          <pc:sldMk cId="3345002650" sldId="258"/>
        </pc:sldMkLst>
      </pc:sldChg>
      <pc:sldChg chg="modTransition">
        <pc:chgData name="Jonas Westerholm" userId="3246c170-62c4-4f57-86e2-dc11af8d2b45" providerId="ADAL" clId="{EC7C8D0C-1CCD-40E3-A6DA-EA9C5242CA15}" dt="2023-08-24T07:40:18.794" v="70"/>
        <pc:sldMkLst>
          <pc:docMk/>
          <pc:sldMk cId="3600252684" sldId="259"/>
        </pc:sldMkLst>
      </pc:sldChg>
      <pc:sldChg chg="modTransition">
        <pc:chgData name="Jonas Westerholm" userId="3246c170-62c4-4f57-86e2-dc11af8d2b45" providerId="ADAL" clId="{EC7C8D0C-1CCD-40E3-A6DA-EA9C5242CA15}" dt="2023-08-24T07:40:18.794" v="70"/>
        <pc:sldMkLst>
          <pc:docMk/>
          <pc:sldMk cId="1277994244" sldId="260"/>
        </pc:sldMkLst>
      </pc:sldChg>
      <pc:sldChg chg="modTransition">
        <pc:chgData name="Jonas Westerholm" userId="3246c170-62c4-4f57-86e2-dc11af8d2b45" providerId="ADAL" clId="{EC7C8D0C-1CCD-40E3-A6DA-EA9C5242CA15}" dt="2023-08-24T07:40:18.794" v="70"/>
        <pc:sldMkLst>
          <pc:docMk/>
          <pc:sldMk cId="2251259249" sldId="261"/>
        </pc:sldMkLst>
      </pc:sldChg>
      <pc:sldChg chg="modTransition">
        <pc:chgData name="Jonas Westerholm" userId="3246c170-62c4-4f57-86e2-dc11af8d2b45" providerId="ADAL" clId="{EC7C8D0C-1CCD-40E3-A6DA-EA9C5242CA15}" dt="2023-08-24T07:40:18.794" v="70"/>
        <pc:sldMkLst>
          <pc:docMk/>
          <pc:sldMk cId="2465182743" sldId="262"/>
        </pc:sldMkLst>
      </pc:sldChg>
      <pc:sldChg chg="modTransition">
        <pc:chgData name="Jonas Westerholm" userId="3246c170-62c4-4f57-86e2-dc11af8d2b45" providerId="ADAL" clId="{EC7C8D0C-1CCD-40E3-A6DA-EA9C5242CA15}" dt="2023-08-24T07:40:18.794" v="70"/>
        <pc:sldMkLst>
          <pc:docMk/>
          <pc:sldMk cId="747230864" sldId="263"/>
        </pc:sldMkLst>
      </pc:sldChg>
      <pc:sldChg chg="modTransition">
        <pc:chgData name="Jonas Westerholm" userId="3246c170-62c4-4f57-86e2-dc11af8d2b45" providerId="ADAL" clId="{EC7C8D0C-1CCD-40E3-A6DA-EA9C5242CA15}" dt="2023-08-24T07:40:18.794" v="70"/>
        <pc:sldMkLst>
          <pc:docMk/>
          <pc:sldMk cId="3402976012" sldId="264"/>
        </pc:sldMkLst>
      </pc:sldChg>
      <pc:sldChg chg="addSp modSp mod modTransition">
        <pc:chgData name="Jonas Westerholm" userId="3246c170-62c4-4f57-86e2-dc11af8d2b45" providerId="ADAL" clId="{EC7C8D0C-1CCD-40E3-A6DA-EA9C5242CA15}" dt="2023-08-24T07:40:18.794" v="70"/>
        <pc:sldMkLst>
          <pc:docMk/>
          <pc:sldMk cId="904689481" sldId="265"/>
        </pc:sldMkLst>
        <pc:spChg chg="mod">
          <ac:chgData name="Jonas Westerholm" userId="3246c170-62c4-4f57-86e2-dc11af8d2b45" providerId="ADAL" clId="{EC7C8D0C-1CCD-40E3-A6DA-EA9C5242CA15}" dt="2023-08-23T13:04:51.609" v="40" actId="1076"/>
          <ac:spMkLst>
            <pc:docMk/>
            <pc:sldMk cId="904689481" sldId="265"/>
            <ac:spMk id="2" creationId="{C5C6BD4F-A024-B2CF-B30B-E43620E3C906}"/>
          </ac:spMkLst>
        </pc:spChg>
        <pc:picChg chg="add mod">
          <ac:chgData name="Jonas Westerholm" userId="3246c170-62c4-4f57-86e2-dc11af8d2b45" providerId="ADAL" clId="{EC7C8D0C-1CCD-40E3-A6DA-EA9C5242CA15}" dt="2023-08-23T13:04:55.429" v="41" actId="1076"/>
          <ac:picMkLst>
            <pc:docMk/>
            <pc:sldMk cId="904689481" sldId="265"/>
            <ac:picMk id="4" creationId="{09499C5C-0A46-D205-4882-FD372B2C4B0D}"/>
          </ac:picMkLst>
        </pc:picChg>
      </pc:sldChg>
      <pc:sldChg chg="modTransition">
        <pc:chgData name="Jonas Westerholm" userId="3246c170-62c4-4f57-86e2-dc11af8d2b45" providerId="ADAL" clId="{EC7C8D0C-1CCD-40E3-A6DA-EA9C5242CA15}" dt="2023-08-24T07:40:18.794" v="70"/>
        <pc:sldMkLst>
          <pc:docMk/>
          <pc:sldMk cId="1915515030" sldId="266"/>
        </pc:sldMkLst>
      </pc:sldChg>
      <pc:sldChg chg="modTransition">
        <pc:chgData name="Jonas Westerholm" userId="3246c170-62c4-4f57-86e2-dc11af8d2b45" providerId="ADAL" clId="{EC7C8D0C-1CCD-40E3-A6DA-EA9C5242CA15}" dt="2023-08-24T07:40:18.794" v="70"/>
        <pc:sldMkLst>
          <pc:docMk/>
          <pc:sldMk cId="1896194398" sldId="267"/>
        </pc:sldMkLst>
      </pc:sldChg>
      <pc:sldChg chg="modTransition">
        <pc:chgData name="Jonas Westerholm" userId="3246c170-62c4-4f57-86e2-dc11af8d2b45" providerId="ADAL" clId="{EC7C8D0C-1CCD-40E3-A6DA-EA9C5242CA15}" dt="2023-08-24T07:40:18.794" v="70"/>
        <pc:sldMkLst>
          <pc:docMk/>
          <pc:sldMk cId="2283994260" sldId="268"/>
        </pc:sldMkLst>
      </pc:sldChg>
      <pc:sldChg chg="addSp modSp new mod ord modTransition setBg modAnim">
        <pc:chgData name="Jonas Westerholm" userId="3246c170-62c4-4f57-86e2-dc11af8d2b45" providerId="ADAL" clId="{EC7C8D0C-1CCD-40E3-A6DA-EA9C5242CA15}" dt="2023-08-24T08:36:39.631" v="84"/>
        <pc:sldMkLst>
          <pc:docMk/>
          <pc:sldMk cId="3261791780" sldId="269"/>
        </pc:sldMkLst>
        <pc:spChg chg="add">
          <ac:chgData name="Jonas Westerholm" userId="3246c170-62c4-4f57-86e2-dc11af8d2b45" providerId="ADAL" clId="{EC7C8D0C-1CCD-40E3-A6DA-EA9C5242CA15}" dt="2023-08-24T07:36:29.347" v="45" actId="26606"/>
          <ac:spMkLst>
            <pc:docMk/>
            <pc:sldMk cId="3261791780" sldId="269"/>
            <ac:spMk id="1031" creationId="{E1A92768-C90D-4200-8975-84CC4D4BC944}"/>
          </ac:spMkLst>
        </pc:spChg>
        <pc:picChg chg="add mod">
          <ac:chgData name="Jonas Westerholm" userId="3246c170-62c4-4f57-86e2-dc11af8d2b45" providerId="ADAL" clId="{EC7C8D0C-1CCD-40E3-A6DA-EA9C5242CA15}" dt="2023-08-24T07:36:29.347" v="45" actId="26606"/>
          <ac:picMkLst>
            <pc:docMk/>
            <pc:sldMk cId="3261791780" sldId="269"/>
            <ac:picMk id="2" creationId="{569FD701-2B14-2FAC-A39E-DA43E61038B6}"/>
          </ac:picMkLst>
        </pc:picChg>
        <pc:picChg chg="add mod ord">
          <ac:chgData name="Jonas Westerholm" userId="3246c170-62c4-4f57-86e2-dc11af8d2b45" providerId="ADAL" clId="{EC7C8D0C-1CCD-40E3-A6DA-EA9C5242CA15}" dt="2023-08-24T07:36:29.347" v="45" actId="26606"/>
          <ac:picMkLst>
            <pc:docMk/>
            <pc:sldMk cId="3261791780" sldId="269"/>
            <ac:picMk id="3" creationId="{DCC8EA84-8304-4A6C-09CB-9DCB69A8BB30}"/>
          </ac:picMkLst>
        </pc:picChg>
        <pc:picChg chg="add mod ord">
          <ac:chgData name="Jonas Westerholm" userId="3246c170-62c4-4f57-86e2-dc11af8d2b45" providerId="ADAL" clId="{EC7C8D0C-1CCD-40E3-A6DA-EA9C5242CA15}" dt="2023-08-24T07:36:29.347" v="45" actId="26606"/>
          <ac:picMkLst>
            <pc:docMk/>
            <pc:sldMk cId="3261791780" sldId="269"/>
            <ac:picMk id="4" creationId="{2A50C1C1-4038-6975-A914-CB00C08A03F2}"/>
          </ac:picMkLst>
        </pc:picChg>
        <pc:picChg chg="add mod ord">
          <ac:chgData name="Jonas Westerholm" userId="3246c170-62c4-4f57-86e2-dc11af8d2b45" providerId="ADAL" clId="{EC7C8D0C-1CCD-40E3-A6DA-EA9C5242CA15}" dt="2023-08-24T07:36:29.347" v="45" actId="26606"/>
          <ac:picMkLst>
            <pc:docMk/>
            <pc:sldMk cId="3261791780" sldId="269"/>
            <ac:picMk id="5" creationId="{B7CE97E8-489B-5196-47F2-480D85C367A8}"/>
          </ac:picMkLst>
        </pc:picChg>
        <pc:picChg chg="add mod">
          <ac:chgData name="Jonas Westerholm" userId="3246c170-62c4-4f57-86e2-dc11af8d2b45" providerId="ADAL" clId="{EC7C8D0C-1CCD-40E3-A6DA-EA9C5242CA15}" dt="2023-08-24T07:36:29.347" v="45" actId="26606"/>
          <ac:picMkLst>
            <pc:docMk/>
            <pc:sldMk cId="3261791780" sldId="269"/>
            <ac:picMk id="6" creationId="{F445A92F-C5F8-5413-9C9B-0A7C5E7A4C8A}"/>
          </ac:picMkLst>
        </pc:picChg>
        <pc:picChg chg="add mod">
          <ac:chgData name="Jonas Westerholm" userId="3246c170-62c4-4f57-86e2-dc11af8d2b45" providerId="ADAL" clId="{EC7C8D0C-1CCD-40E3-A6DA-EA9C5242CA15}" dt="2023-08-24T07:36:29.347" v="45" actId="26606"/>
          <ac:picMkLst>
            <pc:docMk/>
            <pc:sldMk cId="3261791780" sldId="269"/>
            <ac:picMk id="1026" creationId="{1708E3D2-6FEC-D9AE-5FFB-0075C6B3C50E}"/>
          </ac:picMkLst>
        </pc:picChg>
      </pc:sldChg>
      <pc:sldChg chg="addSp delSp modSp del mod modTransition modAnim delDesignElem">
        <pc:chgData name="Jonas Westerholm" userId="3246c170-62c4-4f57-86e2-dc11af8d2b45" providerId="ADAL" clId="{EC7C8D0C-1CCD-40E3-A6DA-EA9C5242CA15}" dt="2023-08-24T07:43:18.848" v="82" actId="47"/>
        <pc:sldMkLst>
          <pc:docMk/>
          <pc:sldMk cId="3119166669" sldId="270"/>
        </pc:sldMkLst>
        <pc:picChg chg="mod">
          <ac:chgData name="Jonas Westerholm" userId="3246c170-62c4-4f57-86e2-dc11af8d2b45" providerId="ADAL" clId="{EC7C8D0C-1CCD-40E3-A6DA-EA9C5242CA15}" dt="2023-08-24T07:38:34.185" v="54" actId="14100"/>
          <ac:picMkLst>
            <pc:docMk/>
            <pc:sldMk cId="3119166669" sldId="270"/>
            <ac:picMk id="5" creationId="{B7CE97E8-489B-5196-47F2-480D85C367A8}"/>
          </ac:picMkLst>
        </pc:picChg>
        <pc:picChg chg="add del mod">
          <ac:chgData name="Jonas Westerholm" userId="3246c170-62c4-4f57-86e2-dc11af8d2b45" providerId="ADAL" clId="{EC7C8D0C-1CCD-40E3-A6DA-EA9C5242CA15}" dt="2023-08-24T07:43:02.699" v="80" actId="21"/>
          <ac:picMkLst>
            <pc:docMk/>
            <pc:sldMk cId="3119166669" sldId="270"/>
            <ac:picMk id="2050" creationId="{A888AB49-EA61-8519-29BF-878E19E27894}"/>
          </ac:picMkLst>
        </pc:picChg>
      </pc:sldChg>
      <pc:sldChg chg="addSp modSp ord delDesignElem">
        <pc:chgData name="Jonas Westerholm" userId="3246c170-62c4-4f57-86e2-dc11af8d2b45" providerId="ADAL" clId="{EC7C8D0C-1CCD-40E3-A6DA-EA9C5242CA15}" dt="2023-08-24T08:36:39.631" v="84"/>
        <pc:sldMkLst>
          <pc:docMk/>
          <pc:sldMk cId="4205839156" sldId="271"/>
        </pc:sldMkLst>
        <pc:picChg chg="add mod">
          <ac:chgData name="Jonas Westerholm" userId="3246c170-62c4-4f57-86e2-dc11af8d2b45" providerId="ADAL" clId="{EC7C8D0C-1CCD-40E3-A6DA-EA9C5242CA15}" dt="2023-08-24T07:43:13.413" v="81"/>
          <ac:picMkLst>
            <pc:docMk/>
            <pc:sldMk cId="4205839156" sldId="271"/>
            <ac:picMk id="7" creationId="{162D30AA-112B-795E-C0D5-2F1A6CFC56B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8056BD-8766-47FA-8772-C0390DCE7688}" type="doc">
      <dgm:prSet loTypeId="urn:microsoft.com/office/officeart/2008/layout/CircleAccentTimeline" loCatId="process" qsTypeId="urn:microsoft.com/office/officeart/2005/8/quickstyle/simple1" qsCatId="simple" csTypeId="urn:microsoft.com/office/officeart/2005/8/colors/accent1_2" csCatId="accent1" phldr="1"/>
      <dgm:spPr/>
      <dgm:t>
        <a:bodyPr/>
        <a:lstStyle/>
        <a:p>
          <a:endParaRPr lang="en-SE"/>
        </a:p>
      </dgm:t>
    </dgm:pt>
    <dgm:pt modelId="{B92DDE48-5120-43C3-9347-48D488BBC835}">
      <dgm:prSet phldrT="[Text]" custT="1"/>
      <dgm:spPr/>
      <dgm:t>
        <a:bodyPr/>
        <a:lstStyle/>
        <a:p>
          <a:r>
            <a:rPr lang="sv-SE" sz="1400" b="0" i="0" dirty="0">
              <a:solidFill>
                <a:srgbClr val="000000"/>
              </a:solidFill>
              <a:effectLst/>
              <a:latin typeface="Arial" panose="020B0604020202020204" pitchFamily="34" charset="0"/>
              <a:cs typeface="Arial" panose="020B0604020202020204" pitchFamily="34" charset="0"/>
            </a:rPr>
            <a:t>1830 blev Grekland ett självständigt land efter en tio år lång frihetskamp mot turkarnas Osmanska rike. </a:t>
          </a:r>
          <a:endParaRPr lang="en-SE" sz="1400" dirty="0">
            <a:latin typeface="Arial" panose="020B0604020202020204" pitchFamily="34" charset="0"/>
            <a:cs typeface="Arial" panose="020B0604020202020204" pitchFamily="34" charset="0"/>
          </a:endParaRPr>
        </a:p>
      </dgm:t>
    </dgm:pt>
    <dgm:pt modelId="{78D4B1B6-62DB-4394-B4F7-0623B6DF1A08}" type="parTrans" cxnId="{E46E4F74-5FE4-4C91-A981-922939D74519}">
      <dgm:prSet/>
      <dgm:spPr/>
      <dgm:t>
        <a:bodyPr/>
        <a:lstStyle/>
        <a:p>
          <a:endParaRPr lang="en-SE"/>
        </a:p>
      </dgm:t>
    </dgm:pt>
    <dgm:pt modelId="{705EAE5D-DE66-4473-A1D3-EBF21432A702}" type="sibTrans" cxnId="{E46E4F74-5FE4-4C91-A981-922939D74519}">
      <dgm:prSet/>
      <dgm:spPr/>
      <dgm:t>
        <a:bodyPr/>
        <a:lstStyle/>
        <a:p>
          <a:endParaRPr lang="en-SE"/>
        </a:p>
      </dgm:t>
    </dgm:pt>
    <dgm:pt modelId="{CFCE9444-0872-4C12-9D80-199A23997F90}">
      <dgm:prSet custT="1"/>
      <dgm:spPr/>
      <dgm:t>
        <a:bodyPr/>
        <a:lstStyle/>
        <a:p>
          <a:r>
            <a:rPr lang="sv-SE" sz="1400" b="0" i="0" dirty="0">
              <a:solidFill>
                <a:srgbClr val="000000"/>
              </a:solidFill>
              <a:effectLst/>
              <a:latin typeface="Arial" panose="020B0604020202020204" pitchFamily="34" charset="0"/>
              <a:cs typeface="Arial" panose="020B0604020202020204" pitchFamily="34" charset="0"/>
            </a:rPr>
            <a:t>1871 hade också Tyskland enats.</a:t>
          </a:r>
        </a:p>
      </dgm:t>
    </dgm:pt>
    <dgm:pt modelId="{7AEC7D80-B2CF-424C-9E7D-D2039A0D7BD2}" type="parTrans" cxnId="{A1468AE4-8A77-46E5-9008-094BCB6FFBC7}">
      <dgm:prSet/>
      <dgm:spPr/>
      <dgm:t>
        <a:bodyPr/>
        <a:lstStyle/>
        <a:p>
          <a:endParaRPr lang="en-SE"/>
        </a:p>
      </dgm:t>
    </dgm:pt>
    <dgm:pt modelId="{C773F52F-D613-4362-99F1-5A541B5A02E1}" type="sibTrans" cxnId="{A1468AE4-8A77-46E5-9008-094BCB6FFBC7}">
      <dgm:prSet/>
      <dgm:spPr/>
      <dgm:t>
        <a:bodyPr/>
        <a:lstStyle/>
        <a:p>
          <a:endParaRPr lang="en-SE"/>
        </a:p>
      </dgm:t>
    </dgm:pt>
    <dgm:pt modelId="{F32D0D4F-9C1D-4193-81AC-EE935EB89830}">
      <dgm:prSet/>
      <dgm:spPr/>
      <dgm:t>
        <a:bodyPr/>
        <a:lstStyle/>
        <a:p>
          <a:r>
            <a:rPr lang="sv-SE" b="0" i="0" dirty="0">
              <a:solidFill>
                <a:srgbClr val="000000"/>
              </a:solidFill>
              <a:effectLst/>
              <a:latin typeface="Arial" panose="020B0604020202020204" pitchFamily="34" charset="0"/>
              <a:cs typeface="Arial" panose="020B0604020202020204" pitchFamily="34" charset="0"/>
            </a:rPr>
            <a:t>1878 lyckades Serbien bryta sig loss från Osmanska väldet. </a:t>
          </a:r>
        </a:p>
      </dgm:t>
    </dgm:pt>
    <dgm:pt modelId="{D309E046-F081-47B7-AE1C-C23CB51E3436}" type="parTrans" cxnId="{3AE28F42-1DDD-483F-B982-3BD9EDD0DFDD}">
      <dgm:prSet/>
      <dgm:spPr/>
      <dgm:t>
        <a:bodyPr/>
        <a:lstStyle/>
        <a:p>
          <a:endParaRPr lang="en-SE"/>
        </a:p>
      </dgm:t>
    </dgm:pt>
    <dgm:pt modelId="{52BEBA5D-06D7-4D99-B1FA-DEBB79720267}" type="sibTrans" cxnId="{3AE28F42-1DDD-483F-B982-3BD9EDD0DFDD}">
      <dgm:prSet/>
      <dgm:spPr/>
      <dgm:t>
        <a:bodyPr/>
        <a:lstStyle/>
        <a:p>
          <a:endParaRPr lang="en-SE"/>
        </a:p>
      </dgm:t>
    </dgm:pt>
    <dgm:pt modelId="{5E336827-F4F2-4D6B-8206-157138E0A0B1}">
      <dgm:prSet/>
      <dgm:spPr/>
      <dgm:t>
        <a:bodyPr/>
        <a:lstStyle/>
        <a:p>
          <a:r>
            <a:rPr lang="sv-SE" b="0" i="0" dirty="0">
              <a:solidFill>
                <a:srgbClr val="000000"/>
              </a:solidFill>
              <a:effectLst/>
              <a:latin typeface="Arial" panose="020B0604020202020204" pitchFamily="34" charset="0"/>
              <a:cs typeface="Arial" panose="020B0604020202020204" pitchFamily="34" charset="0"/>
            </a:rPr>
            <a:t>1881 hade Rumänien på samma sätt tillkämpat sig sin frihet från Osmanska väldet.</a:t>
          </a:r>
        </a:p>
      </dgm:t>
    </dgm:pt>
    <dgm:pt modelId="{95E0224C-09D7-4E43-92C2-5731E3BC3AB6}" type="parTrans" cxnId="{FF55567B-4EFC-4127-8252-E8C458D676E5}">
      <dgm:prSet/>
      <dgm:spPr/>
      <dgm:t>
        <a:bodyPr/>
        <a:lstStyle/>
        <a:p>
          <a:endParaRPr lang="en-SE"/>
        </a:p>
      </dgm:t>
    </dgm:pt>
    <dgm:pt modelId="{9135E88B-7EF1-4DAC-A66C-36695600F3AB}" type="sibTrans" cxnId="{FF55567B-4EFC-4127-8252-E8C458D676E5}">
      <dgm:prSet/>
      <dgm:spPr/>
      <dgm:t>
        <a:bodyPr/>
        <a:lstStyle/>
        <a:p>
          <a:endParaRPr lang="en-SE"/>
        </a:p>
      </dgm:t>
    </dgm:pt>
    <dgm:pt modelId="{EC656439-2A95-4823-A87C-9A20963BF17F}">
      <dgm:prSet custT="1"/>
      <dgm:spPr/>
      <dgm:t>
        <a:bodyPr/>
        <a:lstStyle/>
        <a:p>
          <a:r>
            <a:rPr lang="sv-SE" sz="1400" b="0" i="0" dirty="0">
              <a:solidFill>
                <a:srgbClr val="000000"/>
              </a:solidFill>
              <a:effectLst/>
              <a:latin typeface="Arial" panose="020B0604020202020204" pitchFamily="34" charset="0"/>
              <a:cs typeface="Arial" panose="020B0604020202020204" pitchFamily="34" charset="0"/>
            </a:rPr>
            <a:t>1905 upplöses unionen mellan Sverige och Norge under fredliga former.</a:t>
          </a:r>
        </a:p>
      </dgm:t>
    </dgm:pt>
    <dgm:pt modelId="{D7D13AFF-D49E-478F-A29B-074AD38B0183}" type="parTrans" cxnId="{5E93B331-346C-490F-A586-F782EA2FB830}">
      <dgm:prSet/>
      <dgm:spPr/>
      <dgm:t>
        <a:bodyPr/>
        <a:lstStyle/>
        <a:p>
          <a:endParaRPr lang="en-SE"/>
        </a:p>
      </dgm:t>
    </dgm:pt>
    <dgm:pt modelId="{4ED62EFD-624E-4D21-83DC-0A6A2536963E}" type="sibTrans" cxnId="{5E93B331-346C-490F-A586-F782EA2FB830}">
      <dgm:prSet/>
      <dgm:spPr/>
      <dgm:t>
        <a:bodyPr/>
        <a:lstStyle/>
        <a:p>
          <a:endParaRPr lang="en-SE"/>
        </a:p>
      </dgm:t>
    </dgm:pt>
    <dgm:pt modelId="{E9FBF7D2-B975-4ACB-8165-151FAD5DA85E}">
      <dgm:prSet phldrT="[Text]" custT="1"/>
      <dgm:spPr/>
      <dgm:t>
        <a:bodyPr/>
        <a:lstStyle/>
        <a:p>
          <a:r>
            <a:rPr lang="sv-SE" sz="2000" b="0" i="0" dirty="0">
              <a:solidFill>
                <a:srgbClr val="000000"/>
              </a:solidFill>
              <a:effectLst/>
              <a:latin typeface="Arial" panose="020B0604020202020204" pitchFamily="34" charset="0"/>
              <a:cs typeface="Arial" panose="020B0604020202020204" pitchFamily="34" charset="0"/>
            </a:rPr>
            <a:t> </a:t>
          </a:r>
          <a:r>
            <a:rPr lang="sv-SE" sz="1400" b="0" i="0" dirty="0">
              <a:solidFill>
                <a:srgbClr val="000000"/>
              </a:solidFill>
              <a:effectLst/>
              <a:latin typeface="Arial" panose="020B0604020202020204" pitchFamily="34" charset="0"/>
              <a:cs typeface="Arial" panose="020B0604020202020204" pitchFamily="34" charset="0"/>
            </a:rPr>
            <a:t>1831 blev Belgien ett eget kungadöme. </a:t>
          </a:r>
          <a:endParaRPr lang="en-SE" sz="2000" dirty="0">
            <a:latin typeface="Arial" panose="020B0604020202020204" pitchFamily="34" charset="0"/>
            <a:cs typeface="Arial" panose="020B0604020202020204" pitchFamily="34" charset="0"/>
          </a:endParaRPr>
        </a:p>
      </dgm:t>
    </dgm:pt>
    <dgm:pt modelId="{D3A31B0B-BEBE-431A-994C-DF664F82B3EC}" type="parTrans" cxnId="{D69F43D5-2865-40C4-A39A-5E090EC084F6}">
      <dgm:prSet/>
      <dgm:spPr/>
      <dgm:t>
        <a:bodyPr/>
        <a:lstStyle/>
        <a:p>
          <a:endParaRPr lang="en-SE"/>
        </a:p>
      </dgm:t>
    </dgm:pt>
    <dgm:pt modelId="{DC7CBF58-E3C6-4AB8-9AF6-B76B8BAA528C}" type="sibTrans" cxnId="{D69F43D5-2865-40C4-A39A-5E090EC084F6}">
      <dgm:prSet/>
      <dgm:spPr/>
      <dgm:t>
        <a:bodyPr/>
        <a:lstStyle/>
        <a:p>
          <a:endParaRPr lang="en-SE"/>
        </a:p>
      </dgm:t>
    </dgm:pt>
    <dgm:pt modelId="{7BC72E36-F4E6-4299-90C6-950169710A44}">
      <dgm:prSet phldrT="[Text]" custT="1"/>
      <dgm:spPr/>
      <dgm:t>
        <a:bodyPr/>
        <a:lstStyle/>
        <a:p>
          <a:r>
            <a:rPr lang="sv-SE" sz="1400" b="0" i="0" dirty="0">
              <a:solidFill>
                <a:srgbClr val="000000"/>
              </a:solidFill>
              <a:effectLst/>
              <a:latin typeface="Arial" panose="020B0604020202020204" pitchFamily="34" charset="0"/>
              <a:cs typeface="Arial" panose="020B0604020202020204" pitchFamily="34" charset="0"/>
            </a:rPr>
            <a:t>1861 enades de många kunga- och furstendömena i Italien.</a:t>
          </a:r>
          <a:endParaRPr lang="en-SE" sz="1100" dirty="0">
            <a:latin typeface="Arial" panose="020B0604020202020204" pitchFamily="34" charset="0"/>
            <a:cs typeface="Arial" panose="020B0604020202020204" pitchFamily="34" charset="0"/>
          </a:endParaRPr>
        </a:p>
      </dgm:t>
    </dgm:pt>
    <dgm:pt modelId="{C713D267-B18F-4733-927C-8E4F2F575CC3}" type="parTrans" cxnId="{F3FB7D1F-1D75-4516-B4E4-FA38F98A7F18}">
      <dgm:prSet/>
      <dgm:spPr/>
      <dgm:t>
        <a:bodyPr/>
        <a:lstStyle/>
        <a:p>
          <a:endParaRPr lang="en-SE"/>
        </a:p>
      </dgm:t>
    </dgm:pt>
    <dgm:pt modelId="{9B5A0679-E78D-4DDC-BBAA-0637D511AD30}" type="sibTrans" cxnId="{F3FB7D1F-1D75-4516-B4E4-FA38F98A7F18}">
      <dgm:prSet/>
      <dgm:spPr/>
      <dgm:t>
        <a:bodyPr/>
        <a:lstStyle/>
        <a:p>
          <a:endParaRPr lang="en-SE"/>
        </a:p>
      </dgm:t>
    </dgm:pt>
    <dgm:pt modelId="{32C8BE66-6EA6-44B0-8D80-1A98CF80565F}" type="pres">
      <dgm:prSet presAssocID="{828056BD-8766-47FA-8772-C0390DCE7688}" presName="Name0" presStyleCnt="0">
        <dgm:presLayoutVars>
          <dgm:dir/>
        </dgm:presLayoutVars>
      </dgm:prSet>
      <dgm:spPr/>
    </dgm:pt>
    <dgm:pt modelId="{D5F5368E-0FDE-4DA0-AF4B-A734AE2F6EAC}" type="pres">
      <dgm:prSet presAssocID="{B92DDE48-5120-43C3-9347-48D488BBC835}" presName="parComposite" presStyleCnt="0"/>
      <dgm:spPr/>
    </dgm:pt>
    <dgm:pt modelId="{ED997230-56DD-45BD-8EB5-A3D3B5AC7C1F}" type="pres">
      <dgm:prSet presAssocID="{B92DDE48-5120-43C3-9347-48D488BBC835}" presName="parBigCircle" presStyleLbl="node0" presStyleIdx="0" presStyleCnt="4"/>
      <dgm:spPr/>
    </dgm:pt>
    <dgm:pt modelId="{6CEB53DF-7B54-4CCA-AD76-EBD2E59A33C9}" type="pres">
      <dgm:prSet presAssocID="{B92DDE48-5120-43C3-9347-48D488BBC835}" presName="parTx" presStyleLbl="revTx" presStyleIdx="0" presStyleCnt="10"/>
      <dgm:spPr/>
    </dgm:pt>
    <dgm:pt modelId="{E4A83927-1AF1-4DC0-8F8B-A65B7596E9D6}" type="pres">
      <dgm:prSet presAssocID="{B92DDE48-5120-43C3-9347-48D488BBC835}" presName="bSpace" presStyleCnt="0"/>
      <dgm:spPr/>
    </dgm:pt>
    <dgm:pt modelId="{9F2A7A20-2AE7-43D8-886A-194DFD75DC16}" type="pres">
      <dgm:prSet presAssocID="{B92DDE48-5120-43C3-9347-48D488BBC835}" presName="parBackupNorm" presStyleCnt="0"/>
      <dgm:spPr/>
    </dgm:pt>
    <dgm:pt modelId="{2103BA1B-A2D8-4A09-BD20-AC15D088AA41}" type="pres">
      <dgm:prSet presAssocID="{705EAE5D-DE66-4473-A1D3-EBF21432A702}" presName="parSpace" presStyleCnt="0"/>
      <dgm:spPr/>
    </dgm:pt>
    <dgm:pt modelId="{C7DC1B8B-D481-49F2-BA14-C368AB2B1F28}" type="pres">
      <dgm:prSet presAssocID="{E9FBF7D2-B975-4ACB-8165-151FAD5DA85E}" presName="desBackupLeftNorm" presStyleCnt="0"/>
      <dgm:spPr/>
    </dgm:pt>
    <dgm:pt modelId="{66244242-74C7-4FEC-86A7-C8026A033763}" type="pres">
      <dgm:prSet presAssocID="{E9FBF7D2-B975-4ACB-8165-151FAD5DA85E}" presName="desComposite" presStyleCnt="0"/>
      <dgm:spPr/>
    </dgm:pt>
    <dgm:pt modelId="{0C2689FD-3750-4EE9-9CE9-CF1D1F0F87E6}" type="pres">
      <dgm:prSet presAssocID="{E9FBF7D2-B975-4ACB-8165-151FAD5DA85E}" presName="desCircle" presStyleLbl="node1" presStyleIdx="0" presStyleCnt="3"/>
      <dgm:spPr/>
    </dgm:pt>
    <dgm:pt modelId="{2097A733-5DA1-481D-BD64-69AA4FA55312}" type="pres">
      <dgm:prSet presAssocID="{E9FBF7D2-B975-4ACB-8165-151FAD5DA85E}" presName="chTx" presStyleLbl="revTx" presStyleIdx="1" presStyleCnt="10"/>
      <dgm:spPr/>
    </dgm:pt>
    <dgm:pt modelId="{9616F92C-C8D2-4580-AB31-686C74BD02E1}" type="pres">
      <dgm:prSet presAssocID="{E9FBF7D2-B975-4ACB-8165-151FAD5DA85E}" presName="desTx" presStyleLbl="revTx" presStyleIdx="2" presStyleCnt="10">
        <dgm:presLayoutVars>
          <dgm:bulletEnabled val="1"/>
        </dgm:presLayoutVars>
      </dgm:prSet>
      <dgm:spPr/>
    </dgm:pt>
    <dgm:pt modelId="{A68209A6-6974-4FB6-8A1D-FA42F0E6D83A}" type="pres">
      <dgm:prSet presAssocID="{E9FBF7D2-B975-4ACB-8165-151FAD5DA85E}" presName="desBackupRightNorm" presStyleCnt="0"/>
      <dgm:spPr/>
    </dgm:pt>
    <dgm:pt modelId="{4CFF835F-6C13-448C-AEEE-D5E05BA7CEFD}" type="pres">
      <dgm:prSet presAssocID="{DC7CBF58-E3C6-4AB8-9AF6-B76B8BAA528C}" presName="desSpace" presStyleCnt="0"/>
      <dgm:spPr/>
    </dgm:pt>
    <dgm:pt modelId="{D7DFC99C-358E-40DD-ACB1-89322990A86A}" type="pres">
      <dgm:prSet presAssocID="{7BC72E36-F4E6-4299-90C6-950169710A44}" presName="parComposite" presStyleCnt="0"/>
      <dgm:spPr/>
    </dgm:pt>
    <dgm:pt modelId="{1068B981-CA96-47DE-ACE4-E143CEE81C9F}" type="pres">
      <dgm:prSet presAssocID="{7BC72E36-F4E6-4299-90C6-950169710A44}" presName="parBigCircle" presStyleLbl="node0" presStyleIdx="1" presStyleCnt="4"/>
      <dgm:spPr/>
    </dgm:pt>
    <dgm:pt modelId="{DA90E014-C2EB-4E94-8D72-F8DBAB15317A}" type="pres">
      <dgm:prSet presAssocID="{7BC72E36-F4E6-4299-90C6-950169710A44}" presName="parTx" presStyleLbl="revTx" presStyleIdx="3" presStyleCnt="10"/>
      <dgm:spPr/>
    </dgm:pt>
    <dgm:pt modelId="{21EF39F6-A9CF-4B24-9746-CC8D19A8FB15}" type="pres">
      <dgm:prSet presAssocID="{7BC72E36-F4E6-4299-90C6-950169710A44}" presName="bSpace" presStyleCnt="0"/>
      <dgm:spPr/>
    </dgm:pt>
    <dgm:pt modelId="{2A4764BF-4E2B-4226-96E9-CA4EAFDC9234}" type="pres">
      <dgm:prSet presAssocID="{7BC72E36-F4E6-4299-90C6-950169710A44}" presName="parBackupNorm" presStyleCnt="0"/>
      <dgm:spPr/>
    </dgm:pt>
    <dgm:pt modelId="{9A49ED9A-EA45-4740-A9A8-44253FA47B53}" type="pres">
      <dgm:prSet presAssocID="{9B5A0679-E78D-4DDC-BBAA-0637D511AD30}" presName="parSpace" presStyleCnt="0"/>
      <dgm:spPr/>
    </dgm:pt>
    <dgm:pt modelId="{07266052-B009-4AF7-B7B1-245B25C4D66C}" type="pres">
      <dgm:prSet presAssocID="{CFCE9444-0872-4C12-9D80-199A23997F90}" presName="parComposite" presStyleCnt="0"/>
      <dgm:spPr/>
    </dgm:pt>
    <dgm:pt modelId="{34EE25F0-24BF-4FC2-AEFB-7C3F43A65997}" type="pres">
      <dgm:prSet presAssocID="{CFCE9444-0872-4C12-9D80-199A23997F90}" presName="parBigCircle" presStyleLbl="node0" presStyleIdx="2" presStyleCnt="4"/>
      <dgm:spPr/>
    </dgm:pt>
    <dgm:pt modelId="{2D579454-0C0C-49DE-A2BF-C57D2EB39AFF}" type="pres">
      <dgm:prSet presAssocID="{CFCE9444-0872-4C12-9D80-199A23997F90}" presName="parTx" presStyleLbl="revTx" presStyleIdx="4" presStyleCnt="10"/>
      <dgm:spPr/>
    </dgm:pt>
    <dgm:pt modelId="{480208C1-7D8B-4DEF-9E26-6659C036CDA6}" type="pres">
      <dgm:prSet presAssocID="{CFCE9444-0872-4C12-9D80-199A23997F90}" presName="bSpace" presStyleCnt="0"/>
      <dgm:spPr/>
    </dgm:pt>
    <dgm:pt modelId="{1D7C061D-1C78-46A6-AAD0-D49A7756F415}" type="pres">
      <dgm:prSet presAssocID="{CFCE9444-0872-4C12-9D80-199A23997F90}" presName="parBackupNorm" presStyleCnt="0"/>
      <dgm:spPr/>
    </dgm:pt>
    <dgm:pt modelId="{A1ABD312-2E01-417D-8994-3C8D0401B565}" type="pres">
      <dgm:prSet presAssocID="{C773F52F-D613-4362-99F1-5A541B5A02E1}" presName="parSpace" presStyleCnt="0"/>
      <dgm:spPr/>
    </dgm:pt>
    <dgm:pt modelId="{0BA5C945-48AA-466F-8CDE-7CD734913B66}" type="pres">
      <dgm:prSet presAssocID="{F32D0D4F-9C1D-4193-81AC-EE935EB89830}" presName="desBackupLeftNorm" presStyleCnt="0"/>
      <dgm:spPr/>
    </dgm:pt>
    <dgm:pt modelId="{26B8E011-BE55-4437-8FBC-4F3667A7B477}" type="pres">
      <dgm:prSet presAssocID="{F32D0D4F-9C1D-4193-81AC-EE935EB89830}" presName="desComposite" presStyleCnt="0"/>
      <dgm:spPr/>
    </dgm:pt>
    <dgm:pt modelId="{041B363F-4164-4A22-A786-3274E401E6AF}" type="pres">
      <dgm:prSet presAssocID="{F32D0D4F-9C1D-4193-81AC-EE935EB89830}" presName="desCircle" presStyleLbl="node1" presStyleIdx="1" presStyleCnt="3"/>
      <dgm:spPr/>
    </dgm:pt>
    <dgm:pt modelId="{3A9E3522-1CDA-4BF8-A648-A1AD3C580B58}" type="pres">
      <dgm:prSet presAssocID="{F32D0D4F-9C1D-4193-81AC-EE935EB89830}" presName="chTx" presStyleLbl="revTx" presStyleIdx="5" presStyleCnt="10"/>
      <dgm:spPr/>
    </dgm:pt>
    <dgm:pt modelId="{5BEABD6C-8D62-4150-9662-8EE8E0103039}" type="pres">
      <dgm:prSet presAssocID="{F32D0D4F-9C1D-4193-81AC-EE935EB89830}" presName="desTx" presStyleLbl="revTx" presStyleIdx="6" presStyleCnt="10">
        <dgm:presLayoutVars>
          <dgm:bulletEnabled val="1"/>
        </dgm:presLayoutVars>
      </dgm:prSet>
      <dgm:spPr/>
    </dgm:pt>
    <dgm:pt modelId="{83B7EC12-B13E-4A88-A283-DBB8F199DF5D}" type="pres">
      <dgm:prSet presAssocID="{F32D0D4F-9C1D-4193-81AC-EE935EB89830}" presName="desBackupRightNorm" presStyleCnt="0"/>
      <dgm:spPr/>
    </dgm:pt>
    <dgm:pt modelId="{42F69ED6-1C85-42AE-BCE1-F21E2E754DC2}" type="pres">
      <dgm:prSet presAssocID="{52BEBA5D-06D7-4D99-B1FA-DEBB79720267}" presName="desSpace" presStyleCnt="0"/>
      <dgm:spPr/>
    </dgm:pt>
    <dgm:pt modelId="{A572FE00-377B-4BEC-AEE0-98DC26DC950D}" type="pres">
      <dgm:prSet presAssocID="{5E336827-F4F2-4D6B-8206-157138E0A0B1}" presName="desBackupLeftNorm" presStyleCnt="0"/>
      <dgm:spPr/>
    </dgm:pt>
    <dgm:pt modelId="{B8E9FCF2-B149-414E-8B32-5DF9A4877F69}" type="pres">
      <dgm:prSet presAssocID="{5E336827-F4F2-4D6B-8206-157138E0A0B1}" presName="desComposite" presStyleCnt="0"/>
      <dgm:spPr/>
    </dgm:pt>
    <dgm:pt modelId="{CEFF2B19-508B-43E8-AEC8-61B14CD6E534}" type="pres">
      <dgm:prSet presAssocID="{5E336827-F4F2-4D6B-8206-157138E0A0B1}" presName="desCircle" presStyleLbl="node1" presStyleIdx="2" presStyleCnt="3"/>
      <dgm:spPr/>
    </dgm:pt>
    <dgm:pt modelId="{84A7C232-CE69-4D19-BE71-D46391439E0C}" type="pres">
      <dgm:prSet presAssocID="{5E336827-F4F2-4D6B-8206-157138E0A0B1}" presName="chTx" presStyleLbl="revTx" presStyleIdx="7" presStyleCnt="10"/>
      <dgm:spPr/>
    </dgm:pt>
    <dgm:pt modelId="{38E007F5-C6D3-4C66-889F-A7E7774A986E}" type="pres">
      <dgm:prSet presAssocID="{5E336827-F4F2-4D6B-8206-157138E0A0B1}" presName="desTx" presStyleLbl="revTx" presStyleIdx="8" presStyleCnt="10">
        <dgm:presLayoutVars>
          <dgm:bulletEnabled val="1"/>
        </dgm:presLayoutVars>
      </dgm:prSet>
      <dgm:spPr/>
    </dgm:pt>
    <dgm:pt modelId="{876B8235-B5F4-4C10-9F4A-7D920391DE75}" type="pres">
      <dgm:prSet presAssocID="{5E336827-F4F2-4D6B-8206-157138E0A0B1}" presName="desBackupRightNorm" presStyleCnt="0"/>
      <dgm:spPr/>
    </dgm:pt>
    <dgm:pt modelId="{8DBD204F-6E01-452D-B55E-B1C7A23CA409}" type="pres">
      <dgm:prSet presAssocID="{9135E88B-7EF1-4DAC-A66C-36695600F3AB}" presName="desSpace" presStyleCnt="0"/>
      <dgm:spPr/>
    </dgm:pt>
    <dgm:pt modelId="{44395ACD-005E-4893-9080-06A05F7F2B3E}" type="pres">
      <dgm:prSet presAssocID="{EC656439-2A95-4823-A87C-9A20963BF17F}" presName="parComposite" presStyleCnt="0"/>
      <dgm:spPr/>
    </dgm:pt>
    <dgm:pt modelId="{1FF67396-64A5-4C7D-AE36-5069E5D0C254}" type="pres">
      <dgm:prSet presAssocID="{EC656439-2A95-4823-A87C-9A20963BF17F}" presName="parBigCircle" presStyleLbl="node0" presStyleIdx="3" presStyleCnt="4"/>
      <dgm:spPr/>
    </dgm:pt>
    <dgm:pt modelId="{A8156E58-5A19-4C9B-ABFC-A22FC7902567}" type="pres">
      <dgm:prSet presAssocID="{EC656439-2A95-4823-A87C-9A20963BF17F}" presName="parTx" presStyleLbl="revTx" presStyleIdx="9" presStyleCnt="10"/>
      <dgm:spPr/>
    </dgm:pt>
    <dgm:pt modelId="{52EEF7CA-15D1-40B4-B36A-8FE1F447071F}" type="pres">
      <dgm:prSet presAssocID="{EC656439-2A95-4823-A87C-9A20963BF17F}" presName="bSpace" presStyleCnt="0"/>
      <dgm:spPr/>
    </dgm:pt>
    <dgm:pt modelId="{F5256A44-96C5-496D-A02F-3BF9B0FA083A}" type="pres">
      <dgm:prSet presAssocID="{EC656439-2A95-4823-A87C-9A20963BF17F}" presName="parBackupNorm" presStyleCnt="0"/>
      <dgm:spPr/>
    </dgm:pt>
    <dgm:pt modelId="{F2664DC8-5313-4562-816B-7C8ABF8FD2E9}" type="pres">
      <dgm:prSet presAssocID="{4ED62EFD-624E-4D21-83DC-0A6A2536963E}" presName="parSpace" presStyleCnt="0"/>
      <dgm:spPr/>
    </dgm:pt>
  </dgm:ptLst>
  <dgm:cxnLst>
    <dgm:cxn modelId="{F3FB7D1F-1D75-4516-B4E4-FA38F98A7F18}" srcId="{828056BD-8766-47FA-8772-C0390DCE7688}" destId="{7BC72E36-F4E6-4299-90C6-950169710A44}" srcOrd="1" destOrd="0" parTransId="{C713D267-B18F-4733-927C-8E4F2F575CC3}" sibTransId="{9B5A0679-E78D-4DDC-BBAA-0637D511AD30}"/>
    <dgm:cxn modelId="{2375662E-8EF5-4484-9F4E-395DAD058A1C}" type="presOf" srcId="{5E336827-F4F2-4D6B-8206-157138E0A0B1}" destId="{84A7C232-CE69-4D19-BE71-D46391439E0C}" srcOrd="0" destOrd="0" presId="urn:microsoft.com/office/officeart/2008/layout/CircleAccentTimeline"/>
    <dgm:cxn modelId="{5E93B331-346C-490F-A586-F782EA2FB830}" srcId="{828056BD-8766-47FA-8772-C0390DCE7688}" destId="{EC656439-2A95-4823-A87C-9A20963BF17F}" srcOrd="3" destOrd="0" parTransId="{D7D13AFF-D49E-478F-A29B-074AD38B0183}" sibTransId="{4ED62EFD-624E-4D21-83DC-0A6A2536963E}"/>
    <dgm:cxn modelId="{91036437-4ABE-4862-BCEB-A17CF8889C06}" type="presOf" srcId="{EC656439-2A95-4823-A87C-9A20963BF17F}" destId="{A8156E58-5A19-4C9B-ABFC-A22FC7902567}" srcOrd="0" destOrd="0" presId="urn:microsoft.com/office/officeart/2008/layout/CircleAccentTimeline"/>
    <dgm:cxn modelId="{5D96DC3D-AD06-4949-9813-719D7407EFAB}" type="presOf" srcId="{7BC72E36-F4E6-4299-90C6-950169710A44}" destId="{DA90E014-C2EB-4E94-8D72-F8DBAB15317A}" srcOrd="0" destOrd="0" presId="urn:microsoft.com/office/officeart/2008/layout/CircleAccentTimeline"/>
    <dgm:cxn modelId="{3AE28F42-1DDD-483F-B982-3BD9EDD0DFDD}" srcId="{CFCE9444-0872-4C12-9D80-199A23997F90}" destId="{F32D0D4F-9C1D-4193-81AC-EE935EB89830}" srcOrd="0" destOrd="0" parTransId="{D309E046-F081-47B7-AE1C-C23CB51E3436}" sibTransId="{52BEBA5D-06D7-4D99-B1FA-DEBB79720267}"/>
    <dgm:cxn modelId="{E46E4F74-5FE4-4C91-A981-922939D74519}" srcId="{828056BD-8766-47FA-8772-C0390DCE7688}" destId="{B92DDE48-5120-43C3-9347-48D488BBC835}" srcOrd="0" destOrd="0" parTransId="{78D4B1B6-62DB-4394-B4F7-0623B6DF1A08}" sibTransId="{705EAE5D-DE66-4473-A1D3-EBF21432A702}"/>
    <dgm:cxn modelId="{FF55567B-4EFC-4127-8252-E8C458D676E5}" srcId="{CFCE9444-0872-4C12-9D80-199A23997F90}" destId="{5E336827-F4F2-4D6B-8206-157138E0A0B1}" srcOrd="1" destOrd="0" parTransId="{95E0224C-09D7-4E43-92C2-5731E3BC3AB6}" sibTransId="{9135E88B-7EF1-4DAC-A66C-36695600F3AB}"/>
    <dgm:cxn modelId="{9E59C97B-63E7-463D-B80B-FE4C3E839CE0}" type="presOf" srcId="{CFCE9444-0872-4C12-9D80-199A23997F90}" destId="{2D579454-0C0C-49DE-A2BF-C57D2EB39AFF}" srcOrd="0" destOrd="0" presId="urn:microsoft.com/office/officeart/2008/layout/CircleAccentTimeline"/>
    <dgm:cxn modelId="{E2D881A7-A3C7-45A4-834E-128EDAC0D7EB}" type="presOf" srcId="{B92DDE48-5120-43C3-9347-48D488BBC835}" destId="{6CEB53DF-7B54-4CCA-AD76-EBD2E59A33C9}" srcOrd="0" destOrd="0" presId="urn:microsoft.com/office/officeart/2008/layout/CircleAccentTimeline"/>
    <dgm:cxn modelId="{E3DC85A9-6545-4688-8258-07DCB7339255}" type="presOf" srcId="{828056BD-8766-47FA-8772-C0390DCE7688}" destId="{32C8BE66-6EA6-44B0-8D80-1A98CF80565F}" srcOrd="0" destOrd="0" presId="urn:microsoft.com/office/officeart/2008/layout/CircleAccentTimeline"/>
    <dgm:cxn modelId="{D69F43D5-2865-40C4-A39A-5E090EC084F6}" srcId="{B92DDE48-5120-43C3-9347-48D488BBC835}" destId="{E9FBF7D2-B975-4ACB-8165-151FAD5DA85E}" srcOrd="0" destOrd="0" parTransId="{D3A31B0B-BEBE-431A-994C-DF664F82B3EC}" sibTransId="{DC7CBF58-E3C6-4AB8-9AF6-B76B8BAA528C}"/>
    <dgm:cxn modelId="{A7D065D9-86B5-43DA-BF56-F4298C060402}" type="presOf" srcId="{E9FBF7D2-B975-4ACB-8165-151FAD5DA85E}" destId="{2097A733-5DA1-481D-BD64-69AA4FA55312}" srcOrd="0" destOrd="0" presId="urn:microsoft.com/office/officeart/2008/layout/CircleAccentTimeline"/>
    <dgm:cxn modelId="{A1468AE4-8A77-46E5-9008-094BCB6FFBC7}" srcId="{828056BD-8766-47FA-8772-C0390DCE7688}" destId="{CFCE9444-0872-4C12-9D80-199A23997F90}" srcOrd="2" destOrd="0" parTransId="{7AEC7D80-B2CF-424C-9E7D-D2039A0D7BD2}" sibTransId="{C773F52F-D613-4362-99F1-5A541B5A02E1}"/>
    <dgm:cxn modelId="{0C2C66E7-0ECD-4062-9914-EDAC5ACE573A}" type="presOf" srcId="{F32D0D4F-9C1D-4193-81AC-EE935EB89830}" destId="{3A9E3522-1CDA-4BF8-A648-A1AD3C580B58}" srcOrd="0" destOrd="0" presId="urn:microsoft.com/office/officeart/2008/layout/CircleAccentTimeline"/>
    <dgm:cxn modelId="{A4D6FC49-723F-4F6E-9CB4-93A97E3218A4}" type="presParOf" srcId="{32C8BE66-6EA6-44B0-8D80-1A98CF80565F}" destId="{D5F5368E-0FDE-4DA0-AF4B-A734AE2F6EAC}" srcOrd="0" destOrd="0" presId="urn:microsoft.com/office/officeart/2008/layout/CircleAccentTimeline"/>
    <dgm:cxn modelId="{E4893047-05E4-4881-8B08-85A11C9990B5}" type="presParOf" srcId="{D5F5368E-0FDE-4DA0-AF4B-A734AE2F6EAC}" destId="{ED997230-56DD-45BD-8EB5-A3D3B5AC7C1F}" srcOrd="0" destOrd="0" presId="urn:microsoft.com/office/officeart/2008/layout/CircleAccentTimeline"/>
    <dgm:cxn modelId="{DD0816AA-75A9-4685-BB9C-90886B7F160F}" type="presParOf" srcId="{D5F5368E-0FDE-4DA0-AF4B-A734AE2F6EAC}" destId="{6CEB53DF-7B54-4CCA-AD76-EBD2E59A33C9}" srcOrd="1" destOrd="0" presId="urn:microsoft.com/office/officeart/2008/layout/CircleAccentTimeline"/>
    <dgm:cxn modelId="{1673E825-7C79-4114-B32D-A17A1D9FDF80}" type="presParOf" srcId="{D5F5368E-0FDE-4DA0-AF4B-A734AE2F6EAC}" destId="{E4A83927-1AF1-4DC0-8F8B-A65B7596E9D6}" srcOrd="2" destOrd="0" presId="urn:microsoft.com/office/officeart/2008/layout/CircleAccentTimeline"/>
    <dgm:cxn modelId="{304F1CDE-71FD-4485-AE78-686DDEECD7D9}" type="presParOf" srcId="{32C8BE66-6EA6-44B0-8D80-1A98CF80565F}" destId="{9F2A7A20-2AE7-43D8-886A-194DFD75DC16}" srcOrd="1" destOrd="0" presId="urn:microsoft.com/office/officeart/2008/layout/CircleAccentTimeline"/>
    <dgm:cxn modelId="{95137125-63BB-4C51-8603-1716241D5998}" type="presParOf" srcId="{32C8BE66-6EA6-44B0-8D80-1A98CF80565F}" destId="{2103BA1B-A2D8-4A09-BD20-AC15D088AA41}" srcOrd="2" destOrd="0" presId="urn:microsoft.com/office/officeart/2008/layout/CircleAccentTimeline"/>
    <dgm:cxn modelId="{599F269A-5C8A-4A4C-B003-B6F7ABDCAB0F}" type="presParOf" srcId="{32C8BE66-6EA6-44B0-8D80-1A98CF80565F}" destId="{C7DC1B8B-D481-49F2-BA14-C368AB2B1F28}" srcOrd="3" destOrd="0" presId="urn:microsoft.com/office/officeart/2008/layout/CircleAccentTimeline"/>
    <dgm:cxn modelId="{F75A6717-C4CF-490C-9C6B-ED65DDF00EFE}" type="presParOf" srcId="{32C8BE66-6EA6-44B0-8D80-1A98CF80565F}" destId="{66244242-74C7-4FEC-86A7-C8026A033763}" srcOrd="4" destOrd="0" presId="urn:microsoft.com/office/officeart/2008/layout/CircleAccentTimeline"/>
    <dgm:cxn modelId="{5DE41CDF-2C7A-4C9C-8635-C4ED54F4DF19}" type="presParOf" srcId="{66244242-74C7-4FEC-86A7-C8026A033763}" destId="{0C2689FD-3750-4EE9-9CE9-CF1D1F0F87E6}" srcOrd="0" destOrd="0" presId="urn:microsoft.com/office/officeart/2008/layout/CircleAccentTimeline"/>
    <dgm:cxn modelId="{F8431F76-CDD5-4A10-A278-BE528790CA61}" type="presParOf" srcId="{66244242-74C7-4FEC-86A7-C8026A033763}" destId="{2097A733-5DA1-481D-BD64-69AA4FA55312}" srcOrd="1" destOrd="0" presId="urn:microsoft.com/office/officeart/2008/layout/CircleAccentTimeline"/>
    <dgm:cxn modelId="{9A0F8CDD-0935-4ED9-9A2D-FC6EB77FDFE3}" type="presParOf" srcId="{66244242-74C7-4FEC-86A7-C8026A033763}" destId="{9616F92C-C8D2-4580-AB31-686C74BD02E1}" srcOrd="2" destOrd="0" presId="urn:microsoft.com/office/officeart/2008/layout/CircleAccentTimeline"/>
    <dgm:cxn modelId="{577F683C-DD86-4C0F-B332-49CB102EB649}" type="presParOf" srcId="{32C8BE66-6EA6-44B0-8D80-1A98CF80565F}" destId="{A68209A6-6974-4FB6-8A1D-FA42F0E6D83A}" srcOrd="5" destOrd="0" presId="urn:microsoft.com/office/officeart/2008/layout/CircleAccentTimeline"/>
    <dgm:cxn modelId="{C92B60F6-F3ED-4DDD-B502-01D7C9C61EB9}" type="presParOf" srcId="{32C8BE66-6EA6-44B0-8D80-1A98CF80565F}" destId="{4CFF835F-6C13-448C-AEEE-D5E05BA7CEFD}" srcOrd="6" destOrd="0" presId="urn:microsoft.com/office/officeart/2008/layout/CircleAccentTimeline"/>
    <dgm:cxn modelId="{B8586D92-7699-4FB3-B612-16A6D0FDF595}" type="presParOf" srcId="{32C8BE66-6EA6-44B0-8D80-1A98CF80565F}" destId="{D7DFC99C-358E-40DD-ACB1-89322990A86A}" srcOrd="7" destOrd="0" presId="urn:microsoft.com/office/officeart/2008/layout/CircleAccentTimeline"/>
    <dgm:cxn modelId="{9BF48E05-4A64-4C77-A96F-69A3637733EA}" type="presParOf" srcId="{D7DFC99C-358E-40DD-ACB1-89322990A86A}" destId="{1068B981-CA96-47DE-ACE4-E143CEE81C9F}" srcOrd="0" destOrd="0" presId="urn:microsoft.com/office/officeart/2008/layout/CircleAccentTimeline"/>
    <dgm:cxn modelId="{D6F20BF3-C54B-4953-A14A-67931ACE2003}" type="presParOf" srcId="{D7DFC99C-358E-40DD-ACB1-89322990A86A}" destId="{DA90E014-C2EB-4E94-8D72-F8DBAB15317A}" srcOrd="1" destOrd="0" presId="urn:microsoft.com/office/officeart/2008/layout/CircleAccentTimeline"/>
    <dgm:cxn modelId="{1015C68E-93CD-4488-B295-332F28668E1E}" type="presParOf" srcId="{D7DFC99C-358E-40DD-ACB1-89322990A86A}" destId="{21EF39F6-A9CF-4B24-9746-CC8D19A8FB15}" srcOrd="2" destOrd="0" presId="urn:microsoft.com/office/officeart/2008/layout/CircleAccentTimeline"/>
    <dgm:cxn modelId="{511FDADF-9F22-4547-BBFA-7E0D5690F5A4}" type="presParOf" srcId="{32C8BE66-6EA6-44B0-8D80-1A98CF80565F}" destId="{2A4764BF-4E2B-4226-96E9-CA4EAFDC9234}" srcOrd="8" destOrd="0" presId="urn:microsoft.com/office/officeart/2008/layout/CircleAccentTimeline"/>
    <dgm:cxn modelId="{A0E65B8D-4147-43CE-934C-EE6C33BBE32D}" type="presParOf" srcId="{32C8BE66-6EA6-44B0-8D80-1A98CF80565F}" destId="{9A49ED9A-EA45-4740-A9A8-44253FA47B53}" srcOrd="9" destOrd="0" presId="urn:microsoft.com/office/officeart/2008/layout/CircleAccentTimeline"/>
    <dgm:cxn modelId="{1A506E18-2911-4E11-BA0B-85987FA199C4}" type="presParOf" srcId="{32C8BE66-6EA6-44B0-8D80-1A98CF80565F}" destId="{07266052-B009-4AF7-B7B1-245B25C4D66C}" srcOrd="10" destOrd="0" presId="urn:microsoft.com/office/officeart/2008/layout/CircleAccentTimeline"/>
    <dgm:cxn modelId="{D15A9F54-1A87-4B56-9D1E-A1AEAE8FF1DD}" type="presParOf" srcId="{07266052-B009-4AF7-B7B1-245B25C4D66C}" destId="{34EE25F0-24BF-4FC2-AEFB-7C3F43A65997}" srcOrd="0" destOrd="0" presId="urn:microsoft.com/office/officeart/2008/layout/CircleAccentTimeline"/>
    <dgm:cxn modelId="{4C6D3204-0A36-448C-B894-DFB83E3655EB}" type="presParOf" srcId="{07266052-B009-4AF7-B7B1-245B25C4D66C}" destId="{2D579454-0C0C-49DE-A2BF-C57D2EB39AFF}" srcOrd="1" destOrd="0" presId="urn:microsoft.com/office/officeart/2008/layout/CircleAccentTimeline"/>
    <dgm:cxn modelId="{02B204BD-1826-4645-A3B1-356B4CDDD447}" type="presParOf" srcId="{07266052-B009-4AF7-B7B1-245B25C4D66C}" destId="{480208C1-7D8B-4DEF-9E26-6659C036CDA6}" srcOrd="2" destOrd="0" presId="urn:microsoft.com/office/officeart/2008/layout/CircleAccentTimeline"/>
    <dgm:cxn modelId="{3A2955F0-8065-49D9-92DE-B3D8406F34E6}" type="presParOf" srcId="{32C8BE66-6EA6-44B0-8D80-1A98CF80565F}" destId="{1D7C061D-1C78-46A6-AAD0-D49A7756F415}" srcOrd="11" destOrd="0" presId="urn:microsoft.com/office/officeart/2008/layout/CircleAccentTimeline"/>
    <dgm:cxn modelId="{E3E5BFD0-FECF-4D8D-B265-0066EB6BAE8C}" type="presParOf" srcId="{32C8BE66-6EA6-44B0-8D80-1A98CF80565F}" destId="{A1ABD312-2E01-417D-8994-3C8D0401B565}" srcOrd="12" destOrd="0" presId="urn:microsoft.com/office/officeart/2008/layout/CircleAccentTimeline"/>
    <dgm:cxn modelId="{24AFC432-1EF7-4AFB-8BA5-FD0A8094E5B7}" type="presParOf" srcId="{32C8BE66-6EA6-44B0-8D80-1A98CF80565F}" destId="{0BA5C945-48AA-466F-8CDE-7CD734913B66}" srcOrd="13" destOrd="0" presId="urn:microsoft.com/office/officeart/2008/layout/CircleAccentTimeline"/>
    <dgm:cxn modelId="{06D0E7C7-10E1-4EFC-9335-E18D347C8D9D}" type="presParOf" srcId="{32C8BE66-6EA6-44B0-8D80-1A98CF80565F}" destId="{26B8E011-BE55-4437-8FBC-4F3667A7B477}" srcOrd="14" destOrd="0" presId="urn:microsoft.com/office/officeart/2008/layout/CircleAccentTimeline"/>
    <dgm:cxn modelId="{85803A52-DA34-4815-B9B3-47B623233115}" type="presParOf" srcId="{26B8E011-BE55-4437-8FBC-4F3667A7B477}" destId="{041B363F-4164-4A22-A786-3274E401E6AF}" srcOrd="0" destOrd="0" presId="urn:microsoft.com/office/officeart/2008/layout/CircleAccentTimeline"/>
    <dgm:cxn modelId="{CCE3A94A-BD91-4F9C-9D46-962AB6652EBB}" type="presParOf" srcId="{26B8E011-BE55-4437-8FBC-4F3667A7B477}" destId="{3A9E3522-1CDA-4BF8-A648-A1AD3C580B58}" srcOrd="1" destOrd="0" presId="urn:microsoft.com/office/officeart/2008/layout/CircleAccentTimeline"/>
    <dgm:cxn modelId="{18A19BD6-7DED-4911-972E-C346BED24755}" type="presParOf" srcId="{26B8E011-BE55-4437-8FBC-4F3667A7B477}" destId="{5BEABD6C-8D62-4150-9662-8EE8E0103039}" srcOrd="2" destOrd="0" presId="urn:microsoft.com/office/officeart/2008/layout/CircleAccentTimeline"/>
    <dgm:cxn modelId="{E39EEAB9-31DF-4BC4-BEC4-F8CD30E690BD}" type="presParOf" srcId="{32C8BE66-6EA6-44B0-8D80-1A98CF80565F}" destId="{83B7EC12-B13E-4A88-A283-DBB8F199DF5D}" srcOrd="15" destOrd="0" presId="urn:microsoft.com/office/officeart/2008/layout/CircleAccentTimeline"/>
    <dgm:cxn modelId="{D561136B-ECBE-4857-B2C8-D60453C95ED9}" type="presParOf" srcId="{32C8BE66-6EA6-44B0-8D80-1A98CF80565F}" destId="{42F69ED6-1C85-42AE-BCE1-F21E2E754DC2}" srcOrd="16" destOrd="0" presId="urn:microsoft.com/office/officeart/2008/layout/CircleAccentTimeline"/>
    <dgm:cxn modelId="{08B7390B-3297-4003-ADA2-328442E486A7}" type="presParOf" srcId="{32C8BE66-6EA6-44B0-8D80-1A98CF80565F}" destId="{A572FE00-377B-4BEC-AEE0-98DC26DC950D}" srcOrd="17" destOrd="0" presId="urn:microsoft.com/office/officeart/2008/layout/CircleAccentTimeline"/>
    <dgm:cxn modelId="{712EF171-7458-4A5D-8390-602ADD8585EE}" type="presParOf" srcId="{32C8BE66-6EA6-44B0-8D80-1A98CF80565F}" destId="{B8E9FCF2-B149-414E-8B32-5DF9A4877F69}" srcOrd="18" destOrd="0" presId="urn:microsoft.com/office/officeart/2008/layout/CircleAccentTimeline"/>
    <dgm:cxn modelId="{6864C7F2-9555-42BE-B047-071BF7717CC4}" type="presParOf" srcId="{B8E9FCF2-B149-414E-8B32-5DF9A4877F69}" destId="{CEFF2B19-508B-43E8-AEC8-61B14CD6E534}" srcOrd="0" destOrd="0" presId="urn:microsoft.com/office/officeart/2008/layout/CircleAccentTimeline"/>
    <dgm:cxn modelId="{8F47885E-A0A8-41F7-9810-089472248F41}" type="presParOf" srcId="{B8E9FCF2-B149-414E-8B32-5DF9A4877F69}" destId="{84A7C232-CE69-4D19-BE71-D46391439E0C}" srcOrd="1" destOrd="0" presId="urn:microsoft.com/office/officeart/2008/layout/CircleAccentTimeline"/>
    <dgm:cxn modelId="{98E04FAE-F4B3-4813-B334-98BC7B690EC3}" type="presParOf" srcId="{B8E9FCF2-B149-414E-8B32-5DF9A4877F69}" destId="{38E007F5-C6D3-4C66-889F-A7E7774A986E}" srcOrd="2" destOrd="0" presId="urn:microsoft.com/office/officeart/2008/layout/CircleAccentTimeline"/>
    <dgm:cxn modelId="{17D6209D-44D7-4812-9F4D-82EE2E39ECD6}" type="presParOf" srcId="{32C8BE66-6EA6-44B0-8D80-1A98CF80565F}" destId="{876B8235-B5F4-4C10-9F4A-7D920391DE75}" srcOrd="19" destOrd="0" presId="urn:microsoft.com/office/officeart/2008/layout/CircleAccentTimeline"/>
    <dgm:cxn modelId="{7BCA1F63-47D1-4171-86D5-D7798377AAC7}" type="presParOf" srcId="{32C8BE66-6EA6-44B0-8D80-1A98CF80565F}" destId="{8DBD204F-6E01-452D-B55E-B1C7A23CA409}" srcOrd="20" destOrd="0" presId="urn:microsoft.com/office/officeart/2008/layout/CircleAccentTimeline"/>
    <dgm:cxn modelId="{D7F5F368-DF7F-4013-BC35-EB821B46444E}" type="presParOf" srcId="{32C8BE66-6EA6-44B0-8D80-1A98CF80565F}" destId="{44395ACD-005E-4893-9080-06A05F7F2B3E}" srcOrd="21" destOrd="0" presId="urn:microsoft.com/office/officeart/2008/layout/CircleAccentTimeline"/>
    <dgm:cxn modelId="{9DE0437B-C013-4967-AC0C-C278A9288B99}" type="presParOf" srcId="{44395ACD-005E-4893-9080-06A05F7F2B3E}" destId="{1FF67396-64A5-4C7D-AE36-5069E5D0C254}" srcOrd="0" destOrd="0" presId="urn:microsoft.com/office/officeart/2008/layout/CircleAccentTimeline"/>
    <dgm:cxn modelId="{E2860A76-48FF-4DE3-AA60-4B6DF8061DB5}" type="presParOf" srcId="{44395ACD-005E-4893-9080-06A05F7F2B3E}" destId="{A8156E58-5A19-4C9B-ABFC-A22FC7902567}" srcOrd="1" destOrd="0" presId="urn:microsoft.com/office/officeart/2008/layout/CircleAccentTimeline"/>
    <dgm:cxn modelId="{579F0CA1-0382-476D-B1CE-038E4DFB8D77}" type="presParOf" srcId="{44395ACD-005E-4893-9080-06A05F7F2B3E}" destId="{52EEF7CA-15D1-40B4-B36A-8FE1F447071F}" srcOrd="2" destOrd="0" presId="urn:microsoft.com/office/officeart/2008/layout/CircleAccentTimeline"/>
    <dgm:cxn modelId="{D9F84337-FF45-40F3-B1CF-B34AAE90F79E}" type="presParOf" srcId="{32C8BE66-6EA6-44B0-8D80-1A98CF80565F}" destId="{F5256A44-96C5-496D-A02F-3BF9B0FA083A}" srcOrd="22" destOrd="0" presId="urn:microsoft.com/office/officeart/2008/layout/CircleAccentTimeline"/>
    <dgm:cxn modelId="{1D90D90E-38CA-4D6D-9FF4-E36A1F799120}" type="presParOf" srcId="{32C8BE66-6EA6-44B0-8D80-1A98CF80565F}" destId="{F2664DC8-5313-4562-816B-7C8ABF8FD2E9}" srcOrd="23" destOrd="0" presId="urn:microsoft.com/office/officeart/2008/layout/CircleAccent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066225-9BCA-4701-922C-6B6AEFBC531E}" type="doc">
      <dgm:prSet loTypeId="urn:microsoft.com/office/officeart/2005/8/layout/hProcess11" loCatId="process" qsTypeId="urn:microsoft.com/office/officeart/2005/8/quickstyle/simple1" qsCatId="simple" csTypeId="urn:microsoft.com/office/officeart/2005/8/colors/accent1_2" csCatId="accent1" phldr="1"/>
      <dgm:spPr/>
    </dgm:pt>
    <dgm:pt modelId="{2D41474A-3FD4-49AC-ACE0-34A8C5203484}">
      <dgm:prSet phldrT="[Text]" custT="1"/>
      <dgm:spPr/>
      <dgm:t>
        <a:bodyPr/>
        <a:lstStyle/>
        <a:p>
          <a:r>
            <a:rPr lang="sv-SE" sz="2000" dirty="0">
              <a:latin typeface="Arial" panose="020B0604020202020204" pitchFamily="34" charset="0"/>
              <a:cs typeface="Arial" panose="020B0604020202020204" pitchFamily="34" charset="0"/>
            </a:rPr>
            <a:t>1811 Götiska förbundet</a:t>
          </a:r>
          <a:endParaRPr lang="en-SE" sz="2000" dirty="0">
            <a:latin typeface="Arial" panose="020B0604020202020204" pitchFamily="34" charset="0"/>
            <a:cs typeface="Arial" panose="020B0604020202020204" pitchFamily="34" charset="0"/>
          </a:endParaRPr>
        </a:p>
      </dgm:t>
    </dgm:pt>
    <dgm:pt modelId="{E049121E-0A0E-4880-83A0-788B20EE6523}" type="parTrans" cxnId="{D72DB4B0-3D68-4B8B-A44D-395ECA220851}">
      <dgm:prSet/>
      <dgm:spPr/>
      <dgm:t>
        <a:bodyPr/>
        <a:lstStyle/>
        <a:p>
          <a:endParaRPr lang="en-SE" sz="3200">
            <a:latin typeface="Arial" panose="020B0604020202020204" pitchFamily="34" charset="0"/>
            <a:cs typeface="Arial" panose="020B0604020202020204" pitchFamily="34" charset="0"/>
          </a:endParaRPr>
        </a:p>
      </dgm:t>
    </dgm:pt>
    <dgm:pt modelId="{118E8220-2EDE-4068-BFA6-917A01488A59}" type="sibTrans" cxnId="{D72DB4B0-3D68-4B8B-A44D-395ECA220851}">
      <dgm:prSet/>
      <dgm:spPr/>
      <dgm:t>
        <a:bodyPr/>
        <a:lstStyle/>
        <a:p>
          <a:endParaRPr lang="en-SE" sz="3200">
            <a:latin typeface="Arial" panose="020B0604020202020204" pitchFamily="34" charset="0"/>
            <a:cs typeface="Arial" panose="020B0604020202020204" pitchFamily="34" charset="0"/>
          </a:endParaRPr>
        </a:p>
      </dgm:t>
    </dgm:pt>
    <dgm:pt modelId="{926BFCB9-67BE-4D67-8280-3243E7EA806D}">
      <dgm:prSet phldrT="[Text]" custT="1"/>
      <dgm:spPr/>
      <dgm:t>
        <a:bodyPr/>
        <a:lstStyle/>
        <a:p>
          <a:r>
            <a:rPr lang="sv-SE" sz="2000" dirty="0">
              <a:latin typeface="Arial" panose="020B0604020202020204" pitchFamily="34" charset="0"/>
              <a:cs typeface="Arial" panose="020B0604020202020204" pitchFamily="34" charset="0"/>
            </a:rPr>
            <a:t>1842 Införande av allmän treårig folkskola</a:t>
          </a:r>
          <a:endParaRPr lang="en-SE" sz="2000" dirty="0">
            <a:latin typeface="Arial" panose="020B0604020202020204" pitchFamily="34" charset="0"/>
            <a:cs typeface="Arial" panose="020B0604020202020204" pitchFamily="34" charset="0"/>
          </a:endParaRPr>
        </a:p>
      </dgm:t>
    </dgm:pt>
    <dgm:pt modelId="{FCF5BBE0-E9FF-40E3-A6D4-CC134F151A0C}" type="parTrans" cxnId="{7E2BA365-90C9-4357-97E1-71F2DCDD45CC}">
      <dgm:prSet/>
      <dgm:spPr/>
      <dgm:t>
        <a:bodyPr/>
        <a:lstStyle/>
        <a:p>
          <a:endParaRPr lang="en-SE" sz="3200">
            <a:latin typeface="Arial" panose="020B0604020202020204" pitchFamily="34" charset="0"/>
            <a:cs typeface="Arial" panose="020B0604020202020204" pitchFamily="34" charset="0"/>
          </a:endParaRPr>
        </a:p>
      </dgm:t>
    </dgm:pt>
    <dgm:pt modelId="{EFAD9073-C6E0-41D4-A289-74F231E98C3E}" type="sibTrans" cxnId="{7E2BA365-90C9-4357-97E1-71F2DCDD45CC}">
      <dgm:prSet/>
      <dgm:spPr/>
      <dgm:t>
        <a:bodyPr/>
        <a:lstStyle/>
        <a:p>
          <a:endParaRPr lang="en-SE" sz="3200">
            <a:latin typeface="Arial" panose="020B0604020202020204" pitchFamily="34" charset="0"/>
            <a:cs typeface="Arial" panose="020B0604020202020204" pitchFamily="34" charset="0"/>
          </a:endParaRPr>
        </a:p>
      </dgm:t>
    </dgm:pt>
    <dgm:pt modelId="{8B5E569E-0E2F-4509-9426-BDB6858E8F75}">
      <dgm:prSet phldrT="[Text]" custT="1"/>
      <dgm:spPr/>
      <dgm:t>
        <a:bodyPr/>
        <a:lstStyle/>
        <a:p>
          <a:r>
            <a:rPr lang="sv-SE" sz="2000" dirty="0">
              <a:latin typeface="Arial" panose="020B0604020202020204" pitchFamily="34" charset="0"/>
              <a:cs typeface="Arial" panose="020B0604020202020204" pitchFamily="34" charset="0"/>
            </a:rPr>
            <a:t>1891 Skansen byggs</a:t>
          </a:r>
          <a:endParaRPr lang="en-SE" sz="2000" dirty="0">
            <a:latin typeface="Arial" panose="020B0604020202020204" pitchFamily="34" charset="0"/>
            <a:cs typeface="Arial" panose="020B0604020202020204" pitchFamily="34" charset="0"/>
          </a:endParaRPr>
        </a:p>
      </dgm:t>
    </dgm:pt>
    <dgm:pt modelId="{1003D9EE-B1CB-41EE-83FC-3CD315A8F7CD}" type="parTrans" cxnId="{B42463C8-5504-4C00-8192-89EE263247C2}">
      <dgm:prSet/>
      <dgm:spPr/>
      <dgm:t>
        <a:bodyPr/>
        <a:lstStyle/>
        <a:p>
          <a:endParaRPr lang="en-SE" sz="3200">
            <a:latin typeface="Arial" panose="020B0604020202020204" pitchFamily="34" charset="0"/>
            <a:cs typeface="Arial" panose="020B0604020202020204" pitchFamily="34" charset="0"/>
          </a:endParaRPr>
        </a:p>
      </dgm:t>
    </dgm:pt>
    <dgm:pt modelId="{FDF59C04-C3AB-4049-A24D-E5D839460F60}" type="sibTrans" cxnId="{B42463C8-5504-4C00-8192-89EE263247C2}">
      <dgm:prSet/>
      <dgm:spPr/>
      <dgm:t>
        <a:bodyPr/>
        <a:lstStyle/>
        <a:p>
          <a:endParaRPr lang="en-SE" sz="3200">
            <a:latin typeface="Arial" panose="020B0604020202020204" pitchFamily="34" charset="0"/>
            <a:cs typeface="Arial" panose="020B0604020202020204" pitchFamily="34" charset="0"/>
          </a:endParaRPr>
        </a:p>
      </dgm:t>
    </dgm:pt>
    <dgm:pt modelId="{756E7FB6-02A0-4CD3-9600-0221DABDBCF4}">
      <dgm:prSet phldrT="[Text]" custT="1"/>
      <dgm:spPr/>
      <dgm:t>
        <a:bodyPr/>
        <a:lstStyle/>
        <a:p>
          <a:r>
            <a:rPr lang="sv-SE" sz="2000" dirty="0">
              <a:latin typeface="Arial" panose="020B0604020202020204" pitchFamily="34" charset="0"/>
              <a:cs typeface="Arial" panose="020B0604020202020204" pitchFamily="34" charset="0"/>
            </a:rPr>
            <a:t>1897 Stockholms-utställningen</a:t>
          </a:r>
          <a:endParaRPr lang="en-SE" sz="2000" dirty="0">
            <a:latin typeface="Arial" panose="020B0604020202020204" pitchFamily="34" charset="0"/>
            <a:cs typeface="Arial" panose="020B0604020202020204" pitchFamily="34" charset="0"/>
          </a:endParaRPr>
        </a:p>
      </dgm:t>
    </dgm:pt>
    <dgm:pt modelId="{E95E601B-1EC0-40D2-AD18-4A4821F14B68}" type="parTrans" cxnId="{D0528C62-4B9E-4D0B-80EC-E821AF3DC33D}">
      <dgm:prSet/>
      <dgm:spPr/>
      <dgm:t>
        <a:bodyPr/>
        <a:lstStyle/>
        <a:p>
          <a:endParaRPr lang="en-SE" sz="3200">
            <a:latin typeface="Arial" panose="020B0604020202020204" pitchFamily="34" charset="0"/>
            <a:cs typeface="Arial" panose="020B0604020202020204" pitchFamily="34" charset="0"/>
          </a:endParaRPr>
        </a:p>
      </dgm:t>
    </dgm:pt>
    <dgm:pt modelId="{F33B49E5-F86E-462A-8E1C-0B56327D776D}" type="sibTrans" cxnId="{D0528C62-4B9E-4D0B-80EC-E821AF3DC33D}">
      <dgm:prSet/>
      <dgm:spPr/>
      <dgm:t>
        <a:bodyPr/>
        <a:lstStyle/>
        <a:p>
          <a:endParaRPr lang="en-SE" sz="3200">
            <a:latin typeface="Arial" panose="020B0604020202020204" pitchFamily="34" charset="0"/>
            <a:cs typeface="Arial" panose="020B0604020202020204" pitchFamily="34" charset="0"/>
          </a:endParaRPr>
        </a:p>
      </dgm:t>
    </dgm:pt>
    <dgm:pt modelId="{ED20A594-F716-4CC2-B8B9-5393F6874EBF}">
      <dgm:prSet phldrT="[Text]" custT="1"/>
      <dgm:spPr/>
      <dgm:t>
        <a:bodyPr/>
        <a:lstStyle/>
        <a:p>
          <a:r>
            <a:rPr lang="sv-SE" sz="2000" dirty="0">
              <a:latin typeface="Arial" panose="020B0604020202020204" pitchFamily="34" charset="0"/>
              <a:cs typeface="Arial" panose="020B0604020202020204" pitchFamily="34" charset="0"/>
            </a:rPr>
            <a:t>1912 Stockholms-olympiaden</a:t>
          </a:r>
          <a:endParaRPr lang="en-SE" sz="2000" dirty="0">
            <a:latin typeface="Arial" panose="020B0604020202020204" pitchFamily="34" charset="0"/>
            <a:cs typeface="Arial" panose="020B0604020202020204" pitchFamily="34" charset="0"/>
          </a:endParaRPr>
        </a:p>
      </dgm:t>
    </dgm:pt>
    <dgm:pt modelId="{6CCFAD50-CAF0-4C6D-BAAF-5D0003831DEA}" type="parTrans" cxnId="{9646675E-9F04-493C-A1E0-11D55047C0C9}">
      <dgm:prSet/>
      <dgm:spPr/>
      <dgm:t>
        <a:bodyPr/>
        <a:lstStyle/>
        <a:p>
          <a:endParaRPr lang="en-SE" sz="3200">
            <a:latin typeface="Arial" panose="020B0604020202020204" pitchFamily="34" charset="0"/>
            <a:cs typeface="Arial" panose="020B0604020202020204" pitchFamily="34" charset="0"/>
          </a:endParaRPr>
        </a:p>
      </dgm:t>
    </dgm:pt>
    <dgm:pt modelId="{A4FD95D3-5304-4303-9AB0-8195DF1F193E}" type="sibTrans" cxnId="{9646675E-9F04-493C-A1E0-11D55047C0C9}">
      <dgm:prSet/>
      <dgm:spPr/>
      <dgm:t>
        <a:bodyPr/>
        <a:lstStyle/>
        <a:p>
          <a:endParaRPr lang="en-SE" sz="3200">
            <a:latin typeface="Arial" panose="020B0604020202020204" pitchFamily="34" charset="0"/>
            <a:cs typeface="Arial" panose="020B0604020202020204" pitchFamily="34" charset="0"/>
          </a:endParaRPr>
        </a:p>
      </dgm:t>
    </dgm:pt>
    <dgm:pt modelId="{73575694-2F1C-4DFA-B9CA-799E8EA565E5}" type="pres">
      <dgm:prSet presAssocID="{18066225-9BCA-4701-922C-6B6AEFBC531E}" presName="Name0" presStyleCnt="0">
        <dgm:presLayoutVars>
          <dgm:dir/>
          <dgm:resizeHandles val="exact"/>
        </dgm:presLayoutVars>
      </dgm:prSet>
      <dgm:spPr/>
    </dgm:pt>
    <dgm:pt modelId="{7AADDC67-8CF6-4FA8-94EC-EB27305E661C}" type="pres">
      <dgm:prSet presAssocID="{18066225-9BCA-4701-922C-6B6AEFBC531E}" presName="arrow" presStyleLbl="bgShp" presStyleIdx="0" presStyleCnt="1"/>
      <dgm:spPr/>
    </dgm:pt>
    <dgm:pt modelId="{45325A4F-EBCA-4E8D-871B-30E74C30BC36}" type="pres">
      <dgm:prSet presAssocID="{18066225-9BCA-4701-922C-6B6AEFBC531E}" presName="points" presStyleCnt="0"/>
      <dgm:spPr/>
    </dgm:pt>
    <dgm:pt modelId="{A6ABAD42-8DB5-4FF6-B868-0177CC6C6C02}" type="pres">
      <dgm:prSet presAssocID="{2D41474A-3FD4-49AC-ACE0-34A8C5203484}" presName="compositeA" presStyleCnt="0"/>
      <dgm:spPr/>
    </dgm:pt>
    <dgm:pt modelId="{3DED4EB9-2DA7-4457-BD00-AF81D0E4F41D}" type="pres">
      <dgm:prSet presAssocID="{2D41474A-3FD4-49AC-ACE0-34A8C5203484}" presName="textA" presStyleLbl="revTx" presStyleIdx="0" presStyleCnt="5">
        <dgm:presLayoutVars>
          <dgm:bulletEnabled val="1"/>
        </dgm:presLayoutVars>
      </dgm:prSet>
      <dgm:spPr/>
    </dgm:pt>
    <dgm:pt modelId="{235FF8FA-144F-43E5-9C21-78977F4EED93}" type="pres">
      <dgm:prSet presAssocID="{2D41474A-3FD4-49AC-ACE0-34A8C5203484}" presName="circleA" presStyleLbl="node1" presStyleIdx="0" presStyleCnt="5"/>
      <dgm:spPr/>
    </dgm:pt>
    <dgm:pt modelId="{9FE8FD2A-85CB-4184-82F8-A20F840569DA}" type="pres">
      <dgm:prSet presAssocID="{2D41474A-3FD4-49AC-ACE0-34A8C5203484}" presName="spaceA" presStyleCnt="0"/>
      <dgm:spPr/>
    </dgm:pt>
    <dgm:pt modelId="{8C474A60-2A25-4C04-8B26-B0BEDA56E8AB}" type="pres">
      <dgm:prSet presAssocID="{118E8220-2EDE-4068-BFA6-917A01488A59}" presName="space" presStyleCnt="0"/>
      <dgm:spPr/>
    </dgm:pt>
    <dgm:pt modelId="{64AECAB1-43A7-4D43-82A2-B858C7A08F63}" type="pres">
      <dgm:prSet presAssocID="{926BFCB9-67BE-4D67-8280-3243E7EA806D}" presName="compositeB" presStyleCnt="0"/>
      <dgm:spPr/>
    </dgm:pt>
    <dgm:pt modelId="{D77F3532-71B9-4EB8-9E08-50C8DD71685C}" type="pres">
      <dgm:prSet presAssocID="{926BFCB9-67BE-4D67-8280-3243E7EA806D}" presName="textB" presStyleLbl="revTx" presStyleIdx="1" presStyleCnt="5">
        <dgm:presLayoutVars>
          <dgm:bulletEnabled val="1"/>
        </dgm:presLayoutVars>
      </dgm:prSet>
      <dgm:spPr/>
    </dgm:pt>
    <dgm:pt modelId="{6522137C-5EF5-4061-BE0F-D60AC5258D86}" type="pres">
      <dgm:prSet presAssocID="{926BFCB9-67BE-4D67-8280-3243E7EA806D}" presName="circleB" presStyleLbl="node1" presStyleIdx="1" presStyleCnt="5"/>
      <dgm:spPr/>
    </dgm:pt>
    <dgm:pt modelId="{E8D3B9AF-7482-4E9E-AA64-535CD6FC7EDD}" type="pres">
      <dgm:prSet presAssocID="{926BFCB9-67BE-4D67-8280-3243E7EA806D}" presName="spaceB" presStyleCnt="0"/>
      <dgm:spPr/>
    </dgm:pt>
    <dgm:pt modelId="{84C4AD80-507D-493F-9863-8F30616EE328}" type="pres">
      <dgm:prSet presAssocID="{EFAD9073-C6E0-41D4-A289-74F231E98C3E}" presName="space" presStyleCnt="0"/>
      <dgm:spPr/>
    </dgm:pt>
    <dgm:pt modelId="{83E439AD-21DB-473A-8D56-356B372F166B}" type="pres">
      <dgm:prSet presAssocID="{8B5E569E-0E2F-4509-9426-BDB6858E8F75}" presName="compositeA" presStyleCnt="0"/>
      <dgm:spPr/>
    </dgm:pt>
    <dgm:pt modelId="{B0321CF4-CB07-4765-B341-0FA5E8B7BA5E}" type="pres">
      <dgm:prSet presAssocID="{8B5E569E-0E2F-4509-9426-BDB6858E8F75}" presName="textA" presStyleLbl="revTx" presStyleIdx="2" presStyleCnt="5">
        <dgm:presLayoutVars>
          <dgm:bulletEnabled val="1"/>
        </dgm:presLayoutVars>
      </dgm:prSet>
      <dgm:spPr/>
    </dgm:pt>
    <dgm:pt modelId="{C548A42A-E373-4742-93A5-813C588F1663}" type="pres">
      <dgm:prSet presAssocID="{8B5E569E-0E2F-4509-9426-BDB6858E8F75}" presName="circleA" presStyleLbl="node1" presStyleIdx="2" presStyleCnt="5"/>
      <dgm:spPr/>
    </dgm:pt>
    <dgm:pt modelId="{C934ACBA-9193-4B29-859C-62B27B03BD4F}" type="pres">
      <dgm:prSet presAssocID="{8B5E569E-0E2F-4509-9426-BDB6858E8F75}" presName="spaceA" presStyleCnt="0"/>
      <dgm:spPr/>
    </dgm:pt>
    <dgm:pt modelId="{5941C8AA-3D97-48EE-9F5B-15EF9A18A47B}" type="pres">
      <dgm:prSet presAssocID="{FDF59C04-C3AB-4049-A24D-E5D839460F60}" presName="space" presStyleCnt="0"/>
      <dgm:spPr/>
    </dgm:pt>
    <dgm:pt modelId="{BACFA96B-787C-45A2-936D-7B53B51D90CF}" type="pres">
      <dgm:prSet presAssocID="{756E7FB6-02A0-4CD3-9600-0221DABDBCF4}" presName="compositeB" presStyleCnt="0"/>
      <dgm:spPr/>
    </dgm:pt>
    <dgm:pt modelId="{4093116C-8F15-4DDB-B636-D24D1FAB7D65}" type="pres">
      <dgm:prSet presAssocID="{756E7FB6-02A0-4CD3-9600-0221DABDBCF4}" presName="textB" presStyleLbl="revTx" presStyleIdx="3" presStyleCnt="5" custScaleX="123692">
        <dgm:presLayoutVars>
          <dgm:bulletEnabled val="1"/>
        </dgm:presLayoutVars>
      </dgm:prSet>
      <dgm:spPr/>
    </dgm:pt>
    <dgm:pt modelId="{153FB19E-14AE-4C32-AAB2-4424173E2B53}" type="pres">
      <dgm:prSet presAssocID="{756E7FB6-02A0-4CD3-9600-0221DABDBCF4}" presName="circleB" presStyleLbl="node1" presStyleIdx="3" presStyleCnt="5"/>
      <dgm:spPr/>
    </dgm:pt>
    <dgm:pt modelId="{D4FC72E8-E49C-414D-AD80-7409FE2106E4}" type="pres">
      <dgm:prSet presAssocID="{756E7FB6-02A0-4CD3-9600-0221DABDBCF4}" presName="spaceB" presStyleCnt="0"/>
      <dgm:spPr/>
    </dgm:pt>
    <dgm:pt modelId="{5C913446-D215-4269-A7F3-C7E9DF9B170E}" type="pres">
      <dgm:prSet presAssocID="{F33B49E5-F86E-462A-8E1C-0B56327D776D}" presName="space" presStyleCnt="0"/>
      <dgm:spPr/>
    </dgm:pt>
    <dgm:pt modelId="{3C80DD24-AC73-4876-8AE7-6A06E1A7B593}" type="pres">
      <dgm:prSet presAssocID="{ED20A594-F716-4CC2-B8B9-5393F6874EBF}" presName="compositeA" presStyleCnt="0"/>
      <dgm:spPr/>
    </dgm:pt>
    <dgm:pt modelId="{0C390CCA-9830-4CD1-9D3E-B7F6A91B7FAD}" type="pres">
      <dgm:prSet presAssocID="{ED20A594-F716-4CC2-B8B9-5393F6874EBF}" presName="textA" presStyleLbl="revTx" presStyleIdx="4" presStyleCnt="5">
        <dgm:presLayoutVars>
          <dgm:bulletEnabled val="1"/>
        </dgm:presLayoutVars>
      </dgm:prSet>
      <dgm:spPr/>
    </dgm:pt>
    <dgm:pt modelId="{104939DF-11A2-451B-9520-9EFE3ECB8296}" type="pres">
      <dgm:prSet presAssocID="{ED20A594-F716-4CC2-B8B9-5393F6874EBF}" presName="circleA" presStyleLbl="node1" presStyleIdx="4" presStyleCnt="5"/>
      <dgm:spPr/>
    </dgm:pt>
    <dgm:pt modelId="{6CB8FB06-9D64-4AF4-A665-19ABA575C697}" type="pres">
      <dgm:prSet presAssocID="{ED20A594-F716-4CC2-B8B9-5393F6874EBF}" presName="spaceA" presStyleCnt="0"/>
      <dgm:spPr/>
    </dgm:pt>
  </dgm:ptLst>
  <dgm:cxnLst>
    <dgm:cxn modelId="{C561A71B-654A-4F5A-9A5D-76CE2578A845}" type="presOf" srcId="{2D41474A-3FD4-49AC-ACE0-34A8C5203484}" destId="{3DED4EB9-2DA7-4457-BD00-AF81D0E4F41D}" srcOrd="0" destOrd="0" presId="urn:microsoft.com/office/officeart/2005/8/layout/hProcess11"/>
    <dgm:cxn modelId="{6B046A29-AEB4-4DD0-8784-9959EC4FA592}" type="presOf" srcId="{18066225-9BCA-4701-922C-6B6AEFBC531E}" destId="{73575694-2F1C-4DFA-B9CA-799E8EA565E5}" srcOrd="0" destOrd="0" presId="urn:microsoft.com/office/officeart/2005/8/layout/hProcess11"/>
    <dgm:cxn modelId="{F709CD38-65A0-45FA-8B34-7FC3F2098719}" type="presOf" srcId="{ED20A594-F716-4CC2-B8B9-5393F6874EBF}" destId="{0C390CCA-9830-4CD1-9D3E-B7F6A91B7FAD}" srcOrd="0" destOrd="0" presId="urn:microsoft.com/office/officeart/2005/8/layout/hProcess11"/>
    <dgm:cxn modelId="{9646675E-9F04-493C-A1E0-11D55047C0C9}" srcId="{18066225-9BCA-4701-922C-6B6AEFBC531E}" destId="{ED20A594-F716-4CC2-B8B9-5393F6874EBF}" srcOrd="4" destOrd="0" parTransId="{6CCFAD50-CAF0-4C6D-BAAF-5D0003831DEA}" sibTransId="{A4FD95D3-5304-4303-9AB0-8195DF1F193E}"/>
    <dgm:cxn modelId="{D0528C62-4B9E-4D0B-80EC-E821AF3DC33D}" srcId="{18066225-9BCA-4701-922C-6B6AEFBC531E}" destId="{756E7FB6-02A0-4CD3-9600-0221DABDBCF4}" srcOrd="3" destOrd="0" parTransId="{E95E601B-1EC0-40D2-AD18-4A4821F14B68}" sibTransId="{F33B49E5-F86E-462A-8E1C-0B56327D776D}"/>
    <dgm:cxn modelId="{7E2BA365-90C9-4357-97E1-71F2DCDD45CC}" srcId="{18066225-9BCA-4701-922C-6B6AEFBC531E}" destId="{926BFCB9-67BE-4D67-8280-3243E7EA806D}" srcOrd="1" destOrd="0" parTransId="{FCF5BBE0-E9FF-40E3-A6D4-CC134F151A0C}" sibTransId="{EFAD9073-C6E0-41D4-A289-74F231E98C3E}"/>
    <dgm:cxn modelId="{D6DCC148-57FB-44F3-A3F0-18B2E1C24C63}" type="presOf" srcId="{8B5E569E-0E2F-4509-9426-BDB6858E8F75}" destId="{B0321CF4-CB07-4765-B341-0FA5E8B7BA5E}" srcOrd="0" destOrd="0" presId="urn:microsoft.com/office/officeart/2005/8/layout/hProcess11"/>
    <dgm:cxn modelId="{6197E457-4498-434E-A0DB-8891E8974342}" type="presOf" srcId="{926BFCB9-67BE-4D67-8280-3243E7EA806D}" destId="{D77F3532-71B9-4EB8-9E08-50C8DD71685C}" srcOrd="0" destOrd="0" presId="urn:microsoft.com/office/officeart/2005/8/layout/hProcess11"/>
    <dgm:cxn modelId="{D72DB4B0-3D68-4B8B-A44D-395ECA220851}" srcId="{18066225-9BCA-4701-922C-6B6AEFBC531E}" destId="{2D41474A-3FD4-49AC-ACE0-34A8C5203484}" srcOrd="0" destOrd="0" parTransId="{E049121E-0A0E-4880-83A0-788B20EE6523}" sibTransId="{118E8220-2EDE-4068-BFA6-917A01488A59}"/>
    <dgm:cxn modelId="{B42463C8-5504-4C00-8192-89EE263247C2}" srcId="{18066225-9BCA-4701-922C-6B6AEFBC531E}" destId="{8B5E569E-0E2F-4509-9426-BDB6858E8F75}" srcOrd="2" destOrd="0" parTransId="{1003D9EE-B1CB-41EE-83FC-3CD315A8F7CD}" sibTransId="{FDF59C04-C3AB-4049-A24D-E5D839460F60}"/>
    <dgm:cxn modelId="{317070D8-1C52-408A-A182-0797A8393C49}" type="presOf" srcId="{756E7FB6-02A0-4CD3-9600-0221DABDBCF4}" destId="{4093116C-8F15-4DDB-B636-D24D1FAB7D65}" srcOrd="0" destOrd="0" presId="urn:microsoft.com/office/officeart/2005/8/layout/hProcess11"/>
    <dgm:cxn modelId="{4E47F8EB-462E-4E84-9A61-BD8709538086}" type="presParOf" srcId="{73575694-2F1C-4DFA-B9CA-799E8EA565E5}" destId="{7AADDC67-8CF6-4FA8-94EC-EB27305E661C}" srcOrd="0" destOrd="0" presId="urn:microsoft.com/office/officeart/2005/8/layout/hProcess11"/>
    <dgm:cxn modelId="{6907275E-0A7C-48A3-BBAC-76FE01256D95}" type="presParOf" srcId="{73575694-2F1C-4DFA-B9CA-799E8EA565E5}" destId="{45325A4F-EBCA-4E8D-871B-30E74C30BC36}" srcOrd="1" destOrd="0" presId="urn:microsoft.com/office/officeart/2005/8/layout/hProcess11"/>
    <dgm:cxn modelId="{EC0DFBBB-CE1B-4A76-B078-FE367ED093EC}" type="presParOf" srcId="{45325A4F-EBCA-4E8D-871B-30E74C30BC36}" destId="{A6ABAD42-8DB5-4FF6-B868-0177CC6C6C02}" srcOrd="0" destOrd="0" presId="urn:microsoft.com/office/officeart/2005/8/layout/hProcess11"/>
    <dgm:cxn modelId="{3A757A98-9ECE-4E16-A488-02E10A4AF47A}" type="presParOf" srcId="{A6ABAD42-8DB5-4FF6-B868-0177CC6C6C02}" destId="{3DED4EB9-2DA7-4457-BD00-AF81D0E4F41D}" srcOrd="0" destOrd="0" presId="urn:microsoft.com/office/officeart/2005/8/layout/hProcess11"/>
    <dgm:cxn modelId="{B64650B2-4960-4C9B-82C0-483AFFDAB720}" type="presParOf" srcId="{A6ABAD42-8DB5-4FF6-B868-0177CC6C6C02}" destId="{235FF8FA-144F-43E5-9C21-78977F4EED93}" srcOrd="1" destOrd="0" presId="urn:microsoft.com/office/officeart/2005/8/layout/hProcess11"/>
    <dgm:cxn modelId="{340B681A-1145-4A30-8DDF-0BC24F45F766}" type="presParOf" srcId="{A6ABAD42-8DB5-4FF6-B868-0177CC6C6C02}" destId="{9FE8FD2A-85CB-4184-82F8-A20F840569DA}" srcOrd="2" destOrd="0" presId="urn:microsoft.com/office/officeart/2005/8/layout/hProcess11"/>
    <dgm:cxn modelId="{584E07EE-04D9-41A6-9200-448611E5F6DB}" type="presParOf" srcId="{45325A4F-EBCA-4E8D-871B-30E74C30BC36}" destId="{8C474A60-2A25-4C04-8B26-B0BEDA56E8AB}" srcOrd="1" destOrd="0" presId="urn:microsoft.com/office/officeart/2005/8/layout/hProcess11"/>
    <dgm:cxn modelId="{BF7DAA18-DBB4-45E9-B2A6-AD02CBA5C2DA}" type="presParOf" srcId="{45325A4F-EBCA-4E8D-871B-30E74C30BC36}" destId="{64AECAB1-43A7-4D43-82A2-B858C7A08F63}" srcOrd="2" destOrd="0" presId="urn:microsoft.com/office/officeart/2005/8/layout/hProcess11"/>
    <dgm:cxn modelId="{F4C65E24-6ABE-4BB4-B90E-18C26AAF3ACB}" type="presParOf" srcId="{64AECAB1-43A7-4D43-82A2-B858C7A08F63}" destId="{D77F3532-71B9-4EB8-9E08-50C8DD71685C}" srcOrd="0" destOrd="0" presId="urn:microsoft.com/office/officeart/2005/8/layout/hProcess11"/>
    <dgm:cxn modelId="{B4C9AD7A-C124-40BF-A3DD-1DBEB29ECE68}" type="presParOf" srcId="{64AECAB1-43A7-4D43-82A2-B858C7A08F63}" destId="{6522137C-5EF5-4061-BE0F-D60AC5258D86}" srcOrd="1" destOrd="0" presId="urn:microsoft.com/office/officeart/2005/8/layout/hProcess11"/>
    <dgm:cxn modelId="{D23894A0-DEE2-47DC-BE6A-4529D124817A}" type="presParOf" srcId="{64AECAB1-43A7-4D43-82A2-B858C7A08F63}" destId="{E8D3B9AF-7482-4E9E-AA64-535CD6FC7EDD}" srcOrd="2" destOrd="0" presId="urn:microsoft.com/office/officeart/2005/8/layout/hProcess11"/>
    <dgm:cxn modelId="{1CE722B4-EB7A-48F1-80C8-4C676E2A3551}" type="presParOf" srcId="{45325A4F-EBCA-4E8D-871B-30E74C30BC36}" destId="{84C4AD80-507D-493F-9863-8F30616EE328}" srcOrd="3" destOrd="0" presId="urn:microsoft.com/office/officeart/2005/8/layout/hProcess11"/>
    <dgm:cxn modelId="{3160447D-D389-4E4D-BF23-02C18BD63DAF}" type="presParOf" srcId="{45325A4F-EBCA-4E8D-871B-30E74C30BC36}" destId="{83E439AD-21DB-473A-8D56-356B372F166B}" srcOrd="4" destOrd="0" presId="urn:microsoft.com/office/officeart/2005/8/layout/hProcess11"/>
    <dgm:cxn modelId="{CD150DD9-BD63-4D88-BA0C-916E188B75BF}" type="presParOf" srcId="{83E439AD-21DB-473A-8D56-356B372F166B}" destId="{B0321CF4-CB07-4765-B341-0FA5E8B7BA5E}" srcOrd="0" destOrd="0" presId="urn:microsoft.com/office/officeart/2005/8/layout/hProcess11"/>
    <dgm:cxn modelId="{2AEB9421-11C2-400D-B4C1-DA18CD412EEA}" type="presParOf" srcId="{83E439AD-21DB-473A-8D56-356B372F166B}" destId="{C548A42A-E373-4742-93A5-813C588F1663}" srcOrd="1" destOrd="0" presId="urn:microsoft.com/office/officeart/2005/8/layout/hProcess11"/>
    <dgm:cxn modelId="{63CFBFE8-C124-41E3-BC6C-28EB774DAA7E}" type="presParOf" srcId="{83E439AD-21DB-473A-8D56-356B372F166B}" destId="{C934ACBA-9193-4B29-859C-62B27B03BD4F}" srcOrd="2" destOrd="0" presId="urn:microsoft.com/office/officeart/2005/8/layout/hProcess11"/>
    <dgm:cxn modelId="{69C8F88A-62E0-4E1B-A829-D7B3720DE11C}" type="presParOf" srcId="{45325A4F-EBCA-4E8D-871B-30E74C30BC36}" destId="{5941C8AA-3D97-48EE-9F5B-15EF9A18A47B}" srcOrd="5" destOrd="0" presId="urn:microsoft.com/office/officeart/2005/8/layout/hProcess11"/>
    <dgm:cxn modelId="{57C973B6-74D1-40D8-859C-FBE986372B4F}" type="presParOf" srcId="{45325A4F-EBCA-4E8D-871B-30E74C30BC36}" destId="{BACFA96B-787C-45A2-936D-7B53B51D90CF}" srcOrd="6" destOrd="0" presId="urn:microsoft.com/office/officeart/2005/8/layout/hProcess11"/>
    <dgm:cxn modelId="{5CA16DB8-F3AC-482A-8DC8-984CE0BAFFBB}" type="presParOf" srcId="{BACFA96B-787C-45A2-936D-7B53B51D90CF}" destId="{4093116C-8F15-4DDB-B636-D24D1FAB7D65}" srcOrd="0" destOrd="0" presId="urn:microsoft.com/office/officeart/2005/8/layout/hProcess11"/>
    <dgm:cxn modelId="{B57F0057-4EC8-41A5-8596-6701F67575A3}" type="presParOf" srcId="{BACFA96B-787C-45A2-936D-7B53B51D90CF}" destId="{153FB19E-14AE-4C32-AAB2-4424173E2B53}" srcOrd="1" destOrd="0" presId="urn:microsoft.com/office/officeart/2005/8/layout/hProcess11"/>
    <dgm:cxn modelId="{57C179B1-9127-4372-BBEC-E1473413CB02}" type="presParOf" srcId="{BACFA96B-787C-45A2-936D-7B53B51D90CF}" destId="{D4FC72E8-E49C-414D-AD80-7409FE2106E4}" srcOrd="2" destOrd="0" presId="urn:microsoft.com/office/officeart/2005/8/layout/hProcess11"/>
    <dgm:cxn modelId="{7DF241CE-78B6-444E-B2D8-48AD34B5B55D}" type="presParOf" srcId="{45325A4F-EBCA-4E8D-871B-30E74C30BC36}" destId="{5C913446-D215-4269-A7F3-C7E9DF9B170E}" srcOrd="7" destOrd="0" presId="urn:microsoft.com/office/officeart/2005/8/layout/hProcess11"/>
    <dgm:cxn modelId="{361B3082-8EBA-4B24-A32F-06171FCC1708}" type="presParOf" srcId="{45325A4F-EBCA-4E8D-871B-30E74C30BC36}" destId="{3C80DD24-AC73-4876-8AE7-6A06E1A7B593}" srcOrd="8" destOrd="0" presId="urn:microsoft.com/office/officeart/2005/8/layout/hProcess11"/>
    <dgm:cxn modelId="{768DEFB7-F2CE-4948-8684-4E79AEC79197}" type="presParOf" srcId="{3C80DD24-AC73-4876-8AE7-6A06E1A7B593}" destId="{0C390CCA-9830-4CD1-9D3E-B7F6A91B7FAD}" srcOrd="0" destOrd="0" presId="urn:microsoft.com/office/officeart/2005/8/layout/hProcess11"/>
    <dgm:cxn modelId="{5D528E31-5BFE-4906-89BA-EC97260F09E5}" type="presParOf" srcId="{3C80DD24-AC73-4876-8AE7-6A06E1A7B593}" destId="{104939DF-11A2-451B-9520-9EFE3ECB8296}" srcOrd="1" destOrd="0" presId="urn:microsoft.com/office/officeart/2005/8/layout/hProcess11"/>
    <dgm:cxn modelId="{E0ADB6BB-B881-450B-954B-0E929EDF84F6}" type="presParOf" srcId="{3C80DD24-AC73-4876-8AE7-6A06E1A7B593}" destId="{6CB8FB06-9D64-4AF4-A665-19ABA575C697}"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97230-56DD-45BD-8EB5-A3D3B5AC7C1F}">
      <dsp:nvSpPr>
        <dsp:cNvPr id="0" name=""/>
        <dsp:cNvSpPr/>
      </dsp:nvSpPr>
      <dsp:spPr>
        <a:xfrm>
          <a:off x="4187" y="2935918"/>
          <a:ext cx="1607553" cy="1607553"/>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EB53DF-7B54-4CCA-AD76-EBD2E59A33C9}">
      <dsp:nvSpPr>
        <dsp:cNvPr id="0" name=""/>
        <dsp:cNvSpPr/>
      </dsp:nvSpPr>
      <dsp:spPr>
        <a:xfrm rot="17700000">
          <a:off x="570616" y="1625434"/>
          <a:ext cx="1998367" cy="963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0" rIns="0" bIns="0" numCol="1" spcCol="1270" anchor="ctr" anchorCtr="0">
          <a:noAutofit/>
        </a:bodyPr>
        <a:lstStyle/>
        <a:p>
          <a:pPr marL="0" lvl="0" indent="0" algn="l" defTabSz="622300">
            <a:lnSpc>
              <a:spcPct val="90000"/>
            </a:lnSpc>
            <a:spcBef>
              <a:spcPct val="0"/>
            </a:spcBef>
            <a:spcAft>
              <a:spcPct val="35000"/>
            </a:spcAft>
            <a:buNone/>
          </a:pPr>
          <a:r>
            <a:rPr lang="sv-SE" sz="1400" b="0" i="0" kern="1200" dirty="0">
              <a:solidFill>
                <a:srgbClr val="000000"/>
              </a:solidFill>
              <a:effectLst/>
              <a:latin typeface="Arial" panose="020B0604020202020204" pitchFamily="34" charset="0"/>
              <a:cs typeface="Arial" panose="020B0604020202020204" pitchFamily="34" charset="0"/>
            </a:rPr>
            <a:t>1830 blev Grekland ett självständigt land efter en tio år lång frihetskamp mot turkarnas Osmanska rike. </a:t>
          </a:r>
          <a:endParaRPr lang="en-SE" sz="1400" kern="1200" dirty="0">
            <a:latin typeface="Arial" panose="020B0604020202020204" pitchFamily="34" charset="0"/>
            <a:cs typeface="Arial" panose="020B0604020202020204" pitchFamily="34" charset="0"/>
          </a:endParaRPr>
        </a:p>
      </dsp:txBody>
      <dsp:txXfrm>
        <a:off x="570616" y="1625434"/>
        <a:ext cx="1998367" cy="963058"/>
      </dsp:txXfrm>
    </dsp:sp>
    <dsp:sp modelId="{0C2689FD-3750-4EE9-9CE9-CF1D1F0F87E6}">
      <dsp:nvSpPr>
        <dsp:cNvPr id="0" name=""/>
        <dsp:cNvSpPr/>
      </dsp:nvSpPr>
      <dsp:spPr>
        <a:xfrm>
          <a:off x="1732827" y="3322483"/>
          <a:ext cx="834421" cy="8344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97A733-5DA1-481D-BD64-69AA4FA55312}">
      <dsp:nvSpPr>
        <dsp:cNvPr id="0" name=""/>
        <dsp:cNvSpPr/>
      </dsp:nvSpPr>
      <dsp:spPr>
        <a:xfrm rot="17700000">
          <a:off x="744568" y="4483867"/>
          <a:ext cx="1728681" cy="833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0800" bIns="0" numCol="1" spcCol="1270" anchor="ctr" anchorCtr="0">
          <a:noAutofit/>
        </a:bodyPr>
        <a:lstStyle/>
        <a:p>
          <a:pPr marL="0" lvl="0" indent="0" algn="r" defTabSz="889000">
            <a:lnSpc>
              <a:spcPct val="90000"/>
            </a:lnSpc>
            <a:spcBef>
              <a:spcPct val="0"/>
            </a:spcBef>
            <a:spcAft>
              <a:spcPct val="35000"/>
            </a:spcAft>
            <a:buNone/>
          </a:pPr>
          <a:r>
            <a:rPr lang="sv-SE" sz="2000" b="0" i="0" kern="1200" dirty="0">
              <a:solidFill>
                <a:srgbClr val="000000"/>
              </a:solidFill>
              <a:effectLst/>
              <a:latin typeface="Arial" panose="020B0604020202020204" pitchFamily="34" charset="0"/>
              <a:cs typeface="Arial" panose="020B0604020202020204" pitchFamily="34" charset="0"/>
            </a:rPr>
            <a:t> </a:t>
          </a:r>
          <a:r>
            <a:rPr lang="sv-SE" sz="1400" b="0" i="0" kern="1200" dirty="0">
              <a:solidFill>
                <a:srgbClr val="000000"/>
              </a:solidFill>
              <a:effectLst/>
              <a:latin typeface="Arial" panose="020B0604020202020204" pitchFamily="34" charset="0"/>
              <a:cs typeface="Arial" panose="020B0604020202020204" pitchFamily="34" charset="0"/>
            </a:rPr>
            <a:t>1831 blev Belgien ett eget kungadöme. </a:t>
          </a:r>
          <a:endParaRPr lang="en-SE" sz="2000" kern="1200" dirty="0">
            <a:latin typeface="Arial" panose="020B0604020202020204" pitchFamily="34" charset="0"/>
            <a:cs typeface="Arial" panose="020B0604020202020204" pitchFamily="34" charset="0"/>
          </a:endParaRPr>
        </a:p>
      </dsp:txBody>
      <dsp:txXfrm>
        <a:off x="744568" y="4483867"/>
        <a:ext cx="1728681" cy="833505"/>
      </dsp:txXfrm>
    </dsp:sp>
    <dsp:sp modelId="{9616F92C-C8D2-4580-AB31-686C74BD02E1}">
      <dsp:nvSpPr>
        <dsp:cNvPr id="0" name=""/>
        <dsp:cNvSpPr/>
      </dsp:nvSpPr>
      <dsp:spPr>
        <a:xfrm rot="17700000">
          <a:off x="1826825" y="2162016"/>
          <a:ext cx="1728681" cy="833505"/>
        </a:xfrm>
        <a:prstGeom prst="rect">
          <a:avLst/>
        </a:prstGeom>
        <a:noFill/>
        <a:ln>
          <a:noFill/>
        </a:ln>
        <a:effectLst/>
      </dsp:spPr>
      <dsp:style>
        <a:lnRef idx="0">
          <a:scrgbClr r="0" g="0" b="0"/>
        </a:lnRef>
        <a:fillRef idx="0">
          <a:scrgbClr r="0" g="0" b="0"/>
        </a:fillRef>
        <a:effectRef idx="0">
          <a:scrgbClr r="0" g="0" b="0"/>
        </a:effectRef>
        <a:fontRef idx="minor"/>
      </dsp:style>
    </dsp:sp>
    <dsp:sp modelId="{1068B981-CA96-47DE-ACE4-E143CEE81C9F}">
      <dsp:nvSpPr>
        <dsp:cNvPr id="0" name=""/>
        <dsp:cNvSpPr/>
      </dsp:nvSpPr>
      <dsp:spPr>
        <a:xfrm>
          <a:off x="2688335" y="2935918"/>
          <a:ext cx="1607553" cy="1607553"/>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90E014-C2EB-4E94-8D72-F8DBAB15317A}">
      <dsp:nvSpPr>
        <dsp:cNvPr id="0" name=""/>
        <dsp:cNvSpPr/>
      </dsp:nvSpPr>
      <dsp:spPr>
        <a:xfrm rot="17700000">
          <a:off x="3254765" y="1625434"/>
          <a:ext cx="1998367" cy="963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0" rIns="0" bIns="0" numCol="1" spcCol="1270" anchor="ctr" anchorCtr="0">
          <a:noAutofit/>
        </a:bodyPr>
        <a:lstStyle/>
        <a:p>
          <a:pPr marL="0" lvl="0" indent="0" algn="l" defTabSz="622300">
            <a:lnSpc>
              <a:spcPct val="90000"/>
            </a:lnSpc>
            <a:spcBef>
              <a:spcPct val="0"/>
            </a:spcBef>
            <a:spcAft>
              <a:spcPct val="35000"/>
            </a:spcAft>
            <a:buNone/>
          </a:pPr>
          <a:r>
            <a:rPr lang="sv-SE" sz="1400" b="0" i="0" kern="1200" dirty="0">
              <a:solidFill>
                <a:srgbClr val="000000"/>
              </a:solidFill>
              <a:effectLst/>
              <a:latin typeface="Arial" panose="020B0604020202020204" pitchFamily="34" charset="0"/>
              <a:cs typeface="Arial" panose="020B0604020202020204" pitchFamily="34" charset="0"/>
            </a:rPr>
            <a:t>1861 enades de många kunga- och furstendömena i Italien.</a:t>
          </a:r>
          <a:endParaRPr lang="en-SE" sz="1100" kern="1200" dirty="0">
            <a:latin typeface="Arial" panose="020B0604020202020204" pitchFamily="34" charset="0"/>
            <a:cs typeface="Arial" panose="020B0604020202020204" pitchFamily="34" charset="0"/>
          </a:endParaRPr>
        </a:p>
      </dsp:txBody>
      <dsp:txXfrm>
        <a:off x="3254765" y="1625434"/>
        <a:ext cx="1998367" cy="963058"/>
      </dsp:txXfrm>
    </dsp:sp>
    <dsp:sp modelId="{34EE25F0-24BF-4FC2-AEFB-7C3F43A65997}">
      <dsp:nvSpPr>
        <dsp:cNvPr id="0" name=""/>
        <dsp:cNvSpPr/>
      </dsp:nvSpPr>
      <dsp:spPr>
        <a:xfrm>
          <a:off x="4417104" y="2935918"/>
          <a:ext cx="1607553" cy="1607553"/>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579454-0C0C-49DE-A2BF-C57D2EB39AFF}">
      <dsp:nvSpPr>
        <dsp:cNvPr id="0" name=""/>
        <dsp:cNvSpPr/>
      </dsp:nvSpPr>
      <dsp:spPr>
        <a:xfrm rot="17700000">
          <a:off x="4983533" y="1625434"/>
          <a:ext cx="1998367" cy="963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0" rIns="0" bIns="0" numCol="1" spcCol="1270" anchor="ctr" anchorCtr="0">
          <a:noAutofit/>
        </a:bodyPr>
        <a:lstStyle/>
        <a:p>
          <a:pPr marL="0" lvl="0" indent="0" algn="l" defTabSz="622300">
            <a:lnSpc>
              <a:spcPct val="90000"/>
            </a:lnSpc>
            <a:spcBef>
              <a:spcPct val="0"/>
            </a:spcBef>
            <a:spcAft>
              <a:spcPct val="35000"/>
            </a:spcAft>
            <a:buNone/>
          </a:pPr>
          <a:r>
            <a:rPr lang="sv-SE" sz="1400" b="0" i="0" kern="1200" dirty="0">
              <a:solidFill>
                <a:srgbClr val="000000"/>
              </a:solidFill>
              <a:effectLst/>
              <a:latin typeface="Arial" panose="020B0604020202020204" pitchFamily="34" charset="0"/>
              <a:cs typeface="Arial" panose="020B0604020202020204" pitchFamily="34" charset="0"/>
            </a:rPr>
            <a:t>1871 hade också Tyskland enats.</a:t>
          </a:r>
        </a:p>
      </dsp:txBody>
      <dsp:txXfrm>
        <a:off x="4983533" y="1625434"/>
        <a:ext cx="1998367" cy="963058"/>
      </dsp:txXfrm>
    </dsp:sp>
    <dsp:sp modelId="{041B363F-4164-4A22-A786-3274E401E6AF}">
      <dsp:nvSpPr>
        <dsp:cNvPr id="0" name=""/>
        <dsp:cNvSpPr/>
      </dsp:nvSpPr>
      <dsp:spPr>
        <a:xfrm>
          <a:off x="6145743" y="3322483"/>
          <a:ext cx="834421" cy="8344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9E3522-1CDA-4BF8-A648-A1AD3C580B58}">
      <dsp:nvSpPr>
        <dsp:cNvPr id="0" name=""/>
        <dsp:cNvSpPr/>
      </dsp:nvSpPr>
      <dsp:spPr>
        <a:xfrm rot="17700000">
          <a:off x="5157485" y="4483867"/>
          <a:ext cx="1728681" cy="833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3020" bIns="0" numCol="1" spcCol="1270" anchor="ctr" anchorCtr="0">
          <a:noAutofit/>
        </a:bodyPr>
        <a:lstStyle/>
        <a:p>
          <a:pPr marL="0" lvl="0" indent="0" algn="r" defTabSz="577850">
            <a:lnSpc>
              <a:spcPct val="90000"/>
            </a:lnSpc>
            <a:spcBef>
              <a:spcPct val="0"/>
            </a:spcBef>
            <a:spcAft>
              <a:spcPct val="35000"/>
            </a:spcAft>
            <a:buNone/>
          </a:pPr>
          <a:r>
            <a:rPr lang="sv-SE" sz="1300" b="0" i="0" kern="1200" dirty="0">
              <a:solidFill>
                <a:srgbClr val="000000"/>
              </a:solidFill>
              <a:effectLst/>
              <a:latin typeface="Arial" panose="020B0604020202020204" pitchFamily="34" charset="0"/>
              <a:cs typeface="Arial" panose="020B0604020202020204" pitchFamily="34" charset="0"/>
            </a:rPr>
            <a:t>1878 lyckades Serbien bryta sig loss från Osmanska väldet. </a:t>
          </a:r>
        </a:p>
      </dsp:txBody>
      <dsp:txXfrm>
        <a:off x="5157485" y="4483867"/>
        <a:ext cx="1728681" cy="833505"/>
      </dsp:txXfrm>
    </dsp:sp>
    <dsp:sp modelId="{5BEABD6C-8D62-4150-9662-8EE8E0103039}">
      <dsp:nvSpPr>
        <dsp:cNvPr id="0" name=""/>
        <dsp:cNvSpPr/>
      </dsp:nvSpPr>
      <dsp:spPr>
        <a:xfrm rot="17700000">
          <a:off x="6239742" y="2162016"/>
          <a:ext cx="1728681" cy="833505"/>
        </a:xfrm>
        <a:prstGeom prst="rect">
          <a:avLst/>
        </a:prstGeom>
        <a:noFill/>
        <a:ln>
          <a:noFill/>
        </a:ln>
        <a:effectLst/>
      </dsp:spPr>
      <dsp:style>
        <a:lnRef idx="0">
          <a:scrgbClr r="0" g="0" b="0"/>
        </a:lnRef>
        <a:fillRef idx="0">
          <a:scrgbClr r="0" g="0" b="0"/>
        </a:fillRef>
        <a:effectRef idx="0">
          <a:scrgbClr r="0" g="0" b="0"/>
        </a:effectRef>
        <a:fontRef idx="minor"/>
      </dsp:style>
    </dsp:sp>
    <dsp:sp modelId="{CEFF2B19-508B-43E8-AEC8-61B14CD6E534}">
      <dsp:nvSpPr>
        <dsp:cNvPr id="0" name=""/>
        <dsp:cNvSpPr/>
      </dsp:nvSpPr>
      <dsp:spPr>
        <a:xfrm>
          <a:off x="7101124" y="3322483"/>
          <a:ext cx="834421" cy="8344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A7C232-CE69-4D19-BE71-D46391439E0C}">
      <dsp:nvSpPr>
        <dsp:cNvPr id="0" name=""/>
        <dsp:cNvSpPr/>
      </dsp:nvSpPr>
      <dsp:spPr>
        <a:xfrm rot="17700000">
          <a:off x="6112865" y="4483867"/>
          <a:ext cx="1728681" cy="833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3020" bIns="0" numCol="1" spcCol="1270" anchor="ctr" anchorCtr="0">
          <a:noAutofit/>
        </a:bodyPr>
        <a:lstStyle/>
        <a:p>
          <a:pPr marL="0" lvl="0" indent="0" algn="r" defTabSz="577850">
            <a:lnSpc>
              <a:spcPct val="90000"/>
            </a:lnSpc>
            <a:spcBef>
              <a:spcPct val="0"/>
            </a:spcBef>
            <a:spcAft>
              <a:spcPct val="35000"/>
            </a:spcAft>
            <a:buNone/>
          </a:pPr>
          <a:r>
            <a:rPr lang="sv-SE" sz="1300" b="0" i="0" kern="1200" dirty="0">
              <a:solidFill>
                <a:srgbClr val="000000"/>
              </a:solidFill>
              <a:effectLst/>
              <a:latin typeface="Arial" panose="020B0604020202020204" pitchFamily="34" charset="0"/>
              <a:cs typeface="Arial" panose="020B0604020202020204" pitchFamily="34" charset="0"/>
            </a:rPr>
            <a:t>1881 hade Rumänien på samma sätt tillkämpat sig sin frihet från Osmanska väldet.</a:t>
          </a:r>
        </a:p>
      </dsp:txBody>
      <dsp:txXfrm>
        <a:off x="6112865" y="4483867"/>
        <a:ext cx="1728681" cy="833505"/>
      </dsp:txXfrm>
    </dsp:sp>
    <dsp:sp modelId="{38E007F5-C6D3-4C66-889F-A7E7774A986E}">
      <dsp:nvSpPr>
        <dsp:cNvPr id="0" name=""/>
        <dsp:cNvSpPr/>
      </dsp:nvSpPr>
      <dsp:spPr>
        <a:xfrm rot="17700000">
          <a:off x="7195122" y="2162016"/>
          <a:ext cx="1728681" cy="833505"/>
        </a:xfrm>
        <a:prstGeom prst="rect">
          <a:avLst/>
        </a:prstGeom>
        <a:noFill/>
        <a:ln>
          <a:noFill/>
        </a:ln>
        <a:effectLst/>
      </dsp:spPr>
      <dsp:style>
        <a:lnRef idx="0">
          <a:scrgbClr r="0" g="0" b="0"/>
        </a:lnRef>
        <a:fillRef idx="0">
          <a:scrgbClr r="0" g="0" b="0"/>
        </a:fillRef>
        <a:effectRef idx="0">
          <a:scrgbClr r="0" g="0" b="0"/>
        </a:effectRef>
        <a:fontRef idx="minor"/>
      </dsp:style>
    </dsp:sp>
    <dsp:sp modelId="{1FF67396-64A5-4C7D-AE36-5069E5D0C254}">
      <dsp:nvSpPr>
        <dsp:cNvPr id="0" name=""/>
        <dsp:cNvSpPr/>
      </dsp:nvSpPr>
      <dsp:spPr>
        <a:xfrm>
          <a:off x="8056632" y="2935918"/>
          <a:ext cx="1607553" cy="1607553"/>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156E58-5A19-4C9B-ABFC-A22FC7902567}">
      <dsp:nvSpPr>
        <dsp:cNvPr id="0" name=""/>
        <dsp:cNvSpPr/>
      </dsp:nvSpPr>
      <dsp:spPr>
        <a:xfrm rot="17700000">
          <a:off x="8623061" y="1625434"/>
          <a:ext cx="1998367" cy="963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0" rIns="0" bIns="0" numCol="1" spcCol="1270" anchor="ctr" anchorCtr="0">
          <a:noAutofit/>
        </a:bodyPr>
        <a:lstStyle/>
        <a:p>
          <a:pPr marL="0" lvl="0" indent="0" algn="l" defTabSz="622300">
            <a:lnSpc>
              <a:spcPct val="90000"/>
            </a:lnSpc>
            <a:spcBef>
              <a:spcPct val="0"/>
            </a:spcBef>
            <a:spcAft>
              <a:spcPct val="35000"/>
            </a:spcAft>
            <a:buNone/>
          </a:pPr>
          <a:r>
            <a:rPr lang="sv-SE" sz="1400" b="0" i="0" kern="1200" dirty="0">
              <a:solidFill>
                <a:srgbClr val="000000"/>
              </a:solidFill>
              <a:effectLst/>
              <a:latin typeface="Arial" panose="020B0604020202020204" pitchFamily="34" charset="0"/>
              <a:cs typeface="Arial" panose="020B0604020202020204" pitchFamily="34" charset="0"/>
            </a:rPr>
            <a:t>1905 upplöses unionen mellan Sverige och Norge under fredliga former.</a:t>
          </a:r>
        </a:p>
      </dsp:txBody>
      <dsp:txXfrm>
        <a:off x="8623061" y="1625434"/>
        <a:ext cx="1998367" cy="9630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DDC67-8CF6-4FA8-94EC-EB27305E661C}">
      <dsp:nvSpPr>
        <dsp:cNvPr id="0" name=""/>
        <dsp:cNvSpPr/>
      </dsp:nvSpPr>
      <dsp:spPr>
        <a:xfrm>
          <a:off x="0" y="1470549"/>
          <a:ext cx="11476383" cy="1960732"/>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ED4EB9-2DA7-4457-BD00-AF81D0E4F41D}">
      <dsp:nvSpPr>
        <dsp:cNvPr id="0" name=""/>
        <dsp:cNvSpPr/>
      </dsp:nvSpPr>
      <dsp:spPr>
        <a:xfrm>
          <a:off x="2520" y="0"/>
          <a:ext cx="1898814" cy="196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sv-SE" sz="2000" kern="1200" dirty="0">
              <a:latin typeface="Arial" panose="020B0604020202020204" pitchFamily="34" charset="0"/>
              <a:cs typeface="Arial" panose="020B0604020202020204" pitchFamily="34" charset="0"/>
            </a:rPr>
            <a:t>1811 Götiska förbundet</a:t>
          </a:r>
          <a:endParaRPr lang="en-SE" sz="2000" kern="1200" dirty="0">
            <a:latin typeface="Arial" panose="020B0604020202020204" pitchFamily="34" charset="0"/>
            <a:cs typeface="Arial" panose="020B0604020202020204" pitchFamily="34" charset="0"/>
          </a:endParaRPr>
        </a:p>
      </dsp:txBody>
      <dsp:txXfrm>
        <a:off x="2520" y="0"/>
        <a:ext cx="1898814" cy="1960732"/>
      </dsp:txXfrm>
    </dsp:sp>
    <dsp:sp modelId="{235FF8FA-144F-43E5-9C21-78977F4EED93}">
      <dsp:nvSpPr>
        <dsp:cNvPr id="0" name=""/>
        <dsp:cNvSpPr/>
      </dsp:nvSpPr>
      <dsp:spPr>
        <a:xfrm>
          <a:off x="706836" y="2205824"/>
          <a:ext cx="490183" cy="4901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7F3532-71B9-4EB8-9E08-50C8DD71685C}">
      <dsp:nvSpPr>
        <dsp:cNvPr id="0" name=""/>
        <dsp:cNvSpPr/>
      </dsp:nvSpPr>
      <dsp:spPr>
        <a:xfrm>
          <a:off x="1996276" y="2941099"/>
          <a:ext cx="1898814" cy="196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sv-SE" sz="2000" kern="1200" dirty="0">
              <a:latin typeface="Arial" panose="020B0604020202020204" pitchFamily="34" charset="0"/>
              <a:cs typeface="Arial" panose="020B0604020202020204" pitchFamily="34" charset="0"/>
            </a:rPr>
            <a:t>1842 Införande av allmän treårig folkskola</a:t>
          </a:r>
          <a:endParaRPr lang="en-SE" sz="2000" kern="1200" dirty="0">
            <a:latin typeface="Arial" panose="020B0604020202020204" pitchFamily="34" charset="0"/>
            <a:cs typeface="Arial" panose="020B0604020202020204" pitchFamily="34" charset="0"/>
          </a:endParaRPr>
        </a:p>
      </dsp:txBody>
      <dsp:txXfrm>
        <a:off x="1996276" y="2941099"/>
        <a:ext cx="1898814" cy="1960732"/>
      </dsp:txXfrm>
    </dsp:sp>
    <dsp:sp modelId="{6522137C-5EF5-4061-BE0F-D60AC5258D86}">
      <dsp:nvSpPr>
        <dsp:cNvPr id="0" name=""/>
        <dsp:cNvSpPr/>
      </dsp:nvSpPr>
      <dsp:spPr>
        <a:xfrm>
          <a:off x="2700591" y="2205824"/>
          <a:ext cx="490183" cy="4901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321CF4-CB07-4765-B341-0FA5E8B7BA5E}">
      <dsp:nvSpPr>
        <dsp:cNvPr id="0" name=""/>
        <dsp:cNvSpPr/>
      </dsp:nvSpPr>
      <dsp:spPr>
        <a:xfrm>
          <a:off x="3990031" y="0"/>
          <a:ext cx="1898814" cy="196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sv-SE" sz="2000" kern="1200" dirty="0">
              <a:latin typeface="Arial" panose="020B0604020202020204" pitchFamily="34" charset="0"/>
              <a:cs typeface="Arial" panose="020B0604020202020204" pitchFamily="34" charset="0"/>
            </a:rPr>
            <a:t>1891 Skansen byggs</a:t>
          </a:r>
          <a:endParaRPr lang="en-SE" sz="2000" kern="1200" dirty="0">
            <a:latin typeface="Arial" panose="020B0604020202020204" pitchFamily="34" charset="0"/>
            <a:cs typeface="Arial" panose="020B0604020202020204" pitchFamily="34" charset="0"/>
          </a:endParaRPr>
        </a:p>
      </dsp:txBody>
      <dsp:txXfrm>
        <a:off x="3990031" y="0"/>
        <a:ext cx="1898814" cy="1960732"/>
      </dsp:txXfrm>
    </dsp:sp>
    <dsp:sp modelId="{C548A42A-E373-4742-93A5-813C588F1663}">
      <dsp:nvSpPr>
        <dsp:cNvPr id="0" name=""/>
        <dsp:cNvSpPr/>
      </dsp:nvSpPr>
      <dsp:spPr>
        <a:xfrm>
          <a:off x="4694347" y="2205824"/>
          <a:ext cx="490183" cy="4901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93116C-8F15-4DDB-B636-D24D1FAB7D65}">
      <dsp:nvSpPr>
        <dsp:cNvPr id="0" name=""/>
        <dsp:cNvSpPr/>
      </dsp:nvSpPr>
      <dsp:spPr>
        <a:xfrm>
          <a:off x="5983786" y="2941099"/>
          <a:ext cx="2348681" cy="196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sv-SE" sz="2000" kern="1200" dirty="0">
              <a:latin typeface="Arial" panose="020B0604020202020204" pitchFamily="34" charset="0"/>
              <a:cs typeface="Arial" panose="020B0604020202020204" pitchFamily="34" charset="0"/>
            </a:rPr>
            <a:t>1897 Stockholms-utställningen</a:t>
          </a:r>
          <a:endParaRPr lang="en-SE" sz="2000" kern="1200" dirty="0">
            <a:latin typeface="Arial" panose="020B0604020202020204" pitchFamily="34" charset="0"/>
            <a:cs typeface="Arial" panose="020B0604020202020204" pitchFamily="34" charset="0"/>
          </a:endParaRPr>
        </a:p>
      </dsp:txBody>
      <dsp:txXfrm>
        <a:off x="5983786" y="2941099"/>
        <a:ext cx="2348681" cy="1960732"/>
      </dsp:txXfrm>
    </dsp:sp>
    <dsp:sp modelId="{153FB19E-14AE-4C32-AAB2-4424173E2B53}">
      <dsp:nvSpPr>
        <dsp:cNvPr id="0" name=""/>
        <dsp:cNvSpPr/>
      </dsp:nvSpPr>
      <dsp:spPr>
        <a:xfrm>
          <a:off x="6913036" y="2205824"/>
          <a:ext cx="490183" cy="4901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390CCA-9830-4CD1-9D3E-B7F6A91B7FAD}">
      <dsp:nvSpPr>
        <dsp:cNvPr id="0" name=""/>
        <dsp:cNvSpPr/>
      </dsp:nvSpPr>
      <dsp:spPr>
        <a:xfrm>
          <a:off x="8427409" y="0"/>
          <a:ext cx="1898814" cy="196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sv-SE" sz="2000" kern="1200" dirty="0">
              <a:latin typeface="Arial" panose="020B0604020202020204" pitchFamily="34" charset="0"/>
              <a:cs typeface="Arial" panose="020B0604020202020204" pitchFamily="34" charset="0"/>
            </a:rPr>
            <a:t>1912 Stockholms-olympiaden</a:t>
          </a:r>
          <a:endParaRPr lang="en-SE" sz="2000" kern="1200" dirty="0">
            <a:latin typeface="Arial" panose="020B0604020202020204" pitchFamily="34" charset="0"/>
            <a:cs typeface="Arial" panose="020B0604020202020204" pitchFamily="34" charset="0"/>
          </a:endParaRPr>
        </a:p>
      </dsp:txBody>
      <dsp:txXfrm>
        <a:off x="8427409" y="0"/>
        <a:ext cx="1898814" cy="1960732"/>
      </dsp:txXfrm>
    </dsp:sp>
    <dsp:sp modelId="{104939DF-11A2-451B-9520-9EFE3ECB8296}">
      <dsp:nvSpPr>
        <dsp:cNvPr id="0" name=""/>
        <dsp:cNvSpPr/>
      </dsp:nvSpPr>
      <dsp:spPr>
        <a:xfrm>
          <a:off x="9131725" y="2205824"/>
          <a:ext cx="490183" cy="4901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18116-9E3D-4BC0-BEAC-2539C9F787AF}" type="datetimeFigureOut">
              <a:rPr lang="en-SE" smtClean="0"/>
              <a:t>2023-09-06</a:t>
            </a:fld>
            <a:endParaRPr lang="en-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ADD8C-D265-4319-B0CE-1D459054F3BA}" type="slidenum">
              <a:rPr lang="en-SE" smtClean="0"/>
              <a:t>‹#›</a:t>
            </a:fld>
            <a:endParaRPr lang="en-SE"/>
          </a:p>
        </p:txBody>
      </p:sp>
    </p:spTree>
    <p:extLst>
      <p:ext uri="{BB962C8B-B14F-4D97-AF65-F5344CB8AC3E}">
        <p14:creationId xmlns:p14="http://schemas.microsoft.com/office/powerpoint/2010/main" val="1336722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e64af3dcd5_0_44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e64af3dcd5_0_44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2223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1D4DAF-B61C-C08D-F127-80C902E397A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SE"/>
          </a:p>
        </p:txBody>
      </p:sp>
      <p:sp>
        <p:nvSpPr>
          <p:cNvPr id="3" name="Underrubrik 2">
            <a:extLst>
              <a:ext uri="{FF2B5EF4-FFF2-40B4-BE49-F238E27FC236}">
                <a16:creationId xmlns:a16="http://schemas.microsoft.com/office/drawing/2014/main" id="{CAE891EF-80D9-DACD-8842-06B89E543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SE"/>
          </a:p>
        </p:txBody>
      </p:sp>
      <p:sp>
        <p:nvSpPr>
          <p:cNvPr id="4" name="Platshållare för datum 3">
            <a:extLst>
              <a:ext uri="{FF2B5EF4-FFF2-40B4-BE49-F238E27FC236}">
                <a16:creationId xmlns:a16="http://schemas.microsoft.com/office/drawing/2014/main" id="{F51F7461-79ED-CE31-FEBC-FB409C4C13C1}"/>
              </a:ext>
            </a:extLst>
          </p:cNvPr>
          <p:cNvSpPr>
            <a:spLocks noGrp="1"/>
          </p:cNvSpPr>
          <p:nvPr>
            <p:ph type="dt" sz="half" idx="10"/>
          </p:nvPr>
        </p:nvSpPr>
        <p:spPr/>
        <p:txBody>
          <a:bodyPr/>
          <a:lstStyle/>
          <a:p>
            <a:fld id="{EC4C25C3-246F-4BE8-8378-9FC264D92917}" type="datetimeFigureOut">
              <a:rPr lang="en-SE" smtClean="0"/>
              <a:t>2023-09-06</a:t>
            </a:fld>
            <a:endParaRPr lang="en-SE"/>
          </a:p>
        </p:txBody>
      </p:sp>
      <p:sp>
        <p:nvSpPr>
          <p:cNvPr id="5" name="Platshållare för sidfot 4">
            <a:extLst>
              <a:ext uri="{FF2B5EF4-FFF2-40B4-BE49-F238E27FC236}">
                <a16:creationId xmlns:a16="http://schemas.microsoft.com/office/drawing/2014/main" id="{EA9DB869-7B3F-C6F0-B1A5-99B8B1E49FFB}"/>
              </a:ext>
            </a:extLst>
          </p:cNvPr>
          <p:cNvSpPr>
            <a:spLocks noGrp="1"/>
          </p:cNvSpPr>
          <p:nvPr>
            <p:ph type="ftr" sz="quarter" idx="11"/>
          </p:nvPr>
        </p:nvSpPr>
        <p:spPr/>
        <p:txBody>
          <a:bodyPr/>
          <a:lstStyle/>
          <a:p>
            <a:endParaRPr lang="en-SE"/>
          </a:p>
        </p:txBody>
      </p:sp>
      <p:sp>
        <p:nvSpPr>
          <p:cNvPr id="6" name="Platshållare för bildnummer 5">
            <a:extLst>
              <a:ext uri="{FF2B5EF4-FFF2-40B4-BE49-F238E27FC236}">
                <a16:creationId xmlns:a16="http://schemas.microsoft.com/office/drawing/2014/main" id="{E3AC1955-142B-91C4-8AED-60423D42B572}"/>
              </a:ext>
            </a:extLst>
          </p:cNvPr>
          <p:cNvSpPr>
            <a:spLocks noGrp="1"/>
          </p:cNvSpPr>
          <p:nvPr>
            <p:ph type="sldNum" sz="quarter" idx="12"/>
          </p:nvPr>
        </p:nvSpPr>
        <p:spPr/>
        <p:txBody>
          <a:bodyPr/>
          <a:lstStyle/>
          <a:p>
            <a:fld id="{10584F72-F579-4FC0-8BF5-ADFC4321A05F}" type="slidenum">
              <a:rPr lang="en-SE" smtClean="0"/>
              <a:t>‹#›</a:t>
            </a:fld>
            <a:endParaRPr lang="en-SE"/>
          </a:p>
        </p:txBody>
      </p:sp>
    </p:spTree>
    <p:extLst>
      <p:ext uri="{BB962C8B-B14F-4D97-AF65-F5344CB8AC3E}">
        <p14:creationId xmlns:p14="http://schemas.microsoft.com/office/powerpoint/2010/main" val="1550829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4D7E7F-7228-4E84-5ED5-B5319F8C6AFF}"/>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lodrät text 2">
            <a:extLst>
              <a:ext uri="{FF2B5EF4-FFF2-40B4-BE49-F238E27FC236}">
                <a16:creationId xmlns:a16="http://schemas.microsoft.com/office/drawing/2014/main" id="{534ADA0B-9BA0-ADF5-7B8A-2A650F2564BD}"/>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D66A60AC-3E47-4963-360B-84C860DA52CE}"/>
              </a:ext>
            </a:extLst>
          </p:cNvPr>
          <p:cNvSpPr>
            <a:spLocks noGrp="1"/>
          </p:cNvSpPr>
          <p:nvPr>
            <p:ph type="dt" sz="half" idx="10"/>
          </p:nvPr>
        </p:nvSpPr>
        <p:spPr/>
        <p:txBody>
          <a:bodyPr/>
          <a:lstStyle/>
          <a:p>
            <a:fld id="{EC4C25C3-246F-4BE8-8378-9FC264D92917}" type="datetimeFigureOut">
              <a:rPr lang="en-SE" smtClean="0"/>
              <a:t>2023-09-06</a:t>
            </a:fld>
            <a:endParaRPr lang="en-SE"/>
          </a:p>
        </p:txBody>
      </p:sp>
      <p:sp>
        <p:nvSpPr>
          <p:cNvPr id="5" name="Platshållare för sidfot 4">
            <a:extLst>
              <a:ext uri="{FF2B5EF4-FFF2-40B4-BE49-F238E27FC236}">
                <a16:creationId xmlns:a16="http://schemas.microsoft.com/office/drawing/2014/main" id="{C0A06C54-FF07-6EE9-568A-880B2F824B0E}"/>
              </a:ext>
            </a:extLst>
          </p:cNvPr>
          <p:cNvSpPr>
            <a:spLocks noGrp="1"/>
          </p:cNvSpPr>
          <p:nvPr>
            <p:ph type="ftr" sz="quarter" idx="11"/>
          </p:nvPr>
        </p:nvSpPr>
        <p:spPr/>
        <p:txBody>
          <a:bodyPr/>
          <a:lstStyle/>
          <a:p>
            <a:endParaRPr lang="en-SE"/>
          </a:p>
        </p:txBody>
      </p:sp>
      <p:sp>
        <p:nvSpPr>
          <p:cNvPr id="6" name="Platshållare för bildnummer 5">
            <a:extLst>
              <a:ext uri="{FF2B5EF4-FFF2-40B4-BE49-F238E27FC236}">
                <a16:creationId xmlns:a16="http://schemas.microsoft.com/office/drawing/2014/main" id="{DF395A33-F26E-4713-87F7-B1BB2368AFAA}"/>
              </a:ext>
            </a:extLst>
          </p:cNvPr>
          <p:cNvSpPr>
            <a:spLocks noGrp="1"/>
          </p:cNvSpPr>
          <p:nvPr>
            <p:ph type="sldNum" sz="quarter" idx="12"/>
          </p:nvPr>
        </p:nvSpPr>
        <p:spPr/>
        <p:txBody>
          <a:bodyPr/>
          <a:lstStyle/>
          <a:p>
            <a:fld id="{10584F72-F579-4FC0-8BF5-ADFC4321A05F}" type="slidenum">
              <a:rPr lang="en-SE" smtClean="0"/>
              <a:t>‹#›</a:t>
            </a:fld>
            <a:endParaRPr lang="en-SE"/>
          </a:p>
        </p:txBody>
      </p:sp>
    </p:spTree>
    <p:extLst>
      <p:ext uri="{BB962C8B-B14F-4D97-AF65-F5344CB8AC3E}">
        <p14:creationId xmlns:p14="http://schemas.microsoft.com/office/powerpoint/2010/main" val="310287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5F12250A-3C43-CA38-3AAD-934FFD5FD8BB}"/>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SE"/>
          </a:p>
        </p:txBody>
      </p:sp>
      <p:sp>
        <p:nvSpPr>
          <p:cNvPr id="3" name="Platshållare för lodrät text 2">
            <a:extLst>
              <a:ext uri="{FF2B5EF4-FFF2-40B4-BE49-F238E27FC236}">
                <a16:creationId xmlns:a16="http://schemas.microsoft.com/office/drawing/2014/main" id="{3D25B19A-BD39-E574-45DD-6F1FC165864E}"/>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C448177F-AF74-A533-3BBD-FDB60812360D}"/>
              </a:ext>
            </a:extLst>
          </p:cNvPr>
          <p:cNvSpPr>
            <a:spLocks noGrp="1"/>
          </p:cNvSpPr>
          <p:nvPr>
            <p:ph type="dt" sz="half" idx="10"/>
          </p:nvPr>
        </p:nvSpPr>
        <p:spPr/>
        <p:txBody>
          <a:bodyPr/>
          <a:lstStyle/>
          <a:p>
            <a:fld id="{EC4C25C3-246F-4BE8-8378-9FC264D92917}" type="datetimeFigureOut">
              <a:rPr lang="en-SE" smtClean="0"/>
              <a:t>2023-09-06</a:t>
            </a:fld>
            <a:endParaRPr lang="en-SE"/>
          </a:p>
        </p:txBody>
      </p:sp>
      <p:sp>
        <p:nvSpPr>
          <p:cNvPr id="5" name="Platshållare för sidfot 4">
            <a:extLst>
              <a:ext uri="{FF2B5EF4-FFF2-40B4-BE49-F238E27FC236}">
                <a16:creationId xmlns:a16="http://schemas.microsoft.com/office/drawing/2014/main" id="{726D6D7D-734E-ED08-4AC8-5F28CAF0DAB7}"/>
              </a:ext>
            </a:extLst>
          </p:cNvPr>
          <p:cNvSpPr>
            <a:spLocks noGrp="1"/>
          </p:cNvSpPr>
          <p:nvPr>
            <p:ph type="ftr" sz="quarter" idx="11"/>
          </p:nvPr>
        </p:nvSpPr>
        <p:spPr/>
        <p:txBody>
          <a:bodyPr/>
          <a:lstStyle/>
          <a:p>
            <a:endParaRPr lang="en-SE"/>
          </a:p>
        </p:txBody>
      </p:sp>
      <p:sp>
        <p:nvSpPr>
          <p:cNvPr id="6" name="Platshållare för bildnummer 5">
            <a:extLst>
              <a:ext uri="{FF2B5EF4-FFF2-40B4-BE49-F238E27FC236}">
                <a16:creationId xmlns:a16="http://schemas.microsoft.com/office/drawing/2014/main" id="{790526F1-4DEB-6BA7-A4E2-51AF40D9E977}"/>
              </a:ext>
            </a:extLst>
          </p:cNvPr>
          <p:cNvSpPr>
            <a:spLocks noGrp="1"/>
          </p:cNvSpPr>
          <p:nvPr>
            <p:ph type="sldNum" sz="quarter" idx="12"/>
          </p:nvPr>
        </p:nvSpPr>
        <p:spPr/>
        <p:txBody>
          <a:bodyPr/>
          <a:lstStyle/>
          <a:p>
            <a:fld id="{10584F72-F579-4FC0-8BF5-ADFC4321A05F}" type="slidenum">
              <a:rPr lang="en-SE" smtClean="0"/>
              <a:t>‹#›</a:t>
            </a:fld>
            <a:endParaRPr lang="en-SE"/>
          </a:p>
        </p:txBody>
      </p:sp>
    </p:spTree>
    <p:extLst>
      <p:ext uri="{BB962C8B-B14F-4D97-AF65-F5344CB8AC3E}">
        <p14:creationId xmlns:p14="http://schemas.microsoft.com/office/powerpoint/2010/main" val="1458042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B0CA98-9065-C107-E78B-C53B2BC95EF4}"/>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D1F23D0F-E66C-1940-7D28-12D7919529EE}"/>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F4155FDB-3C75-23AD-C22A-E7EBF4224E42}"/>
              </a:ext>
            </a:extLst>
          </p:cNvPr>
          <p:cNvSpPr>
            <a:spLocks noGrp="1"/>
          </p:cNvSpPr>
          <p:nvPr>
            <p:ph type="dt" sz="half" idx="10"/>
          </p:nvPr>
        </p:nvSpPr>
        <p:spPr/>
        <p:txBody>
          <a:bodyPr/>
          <a:lstStyle/>
          <a:p>
            <a:fld id="{EC4C25C3-246F-4BE8-8378-9FC264D92917}" type="datetimeFigureOut">
              <a:rPr lang="en-SE" smtClean="0"/>
              <a:t>2023-09-06</a:t>
            </a:fld>
            <a:endParaRPr lang="en-SE"/>
          </a:p>
        </p:txBody>
      </p:sp>
      <p:sp>
        <p:nvSpPr>
          <p:cNvPr id="5" name="Platshållare för sidfot 4">
            <a:extLst>
              <a:ext uri="{FF2B5EF4-FFF2-40B4-BE49-F238E27FC236}">
                <a16:creationId xmlns:a16="http://schemas.microsoft.com/office/drawing/2014/main" id="{7FDCE0D8-D1C2-F60F-BB1D-695D7BA9D25E}"/>
              </a:ext>
            </a:extLst>
          </p:cNvPr>
          <p:cNvSpPr>
            <a:spLocks noGrp="1"/>
          </p:cNvSpPr>
          <p:nvPr>
            <p:ph type="ftr" sz="quarter" idx="11"/>
          </p:nvPr>
        </p:nvSpPr>
        <p:spPr/>
        <p:txBody>
          <a:bodyPr/>
          <a:lstStyle/>
          <a:p>
            <a:endParaRPr lang="en-SE"/>
          </a:p>
        </p:txBody>
      </p:sp>
      <p:sp>
        <p:nvSpPr>
          <p:cNvPr id="6" name="Platshållare för bildnummer 5">
            <a:extLst>
              <a:ext uri="{FF2B5EF4-FFF2-40B4-BE49-F238E27FC236}">
                <a16:creationId xmlns:a16="http://schemas.microsoft.com/office/drawing/2014/main" id="{82655114-F3A8-0BB9-DC55-85D1458E1D1E}"/>
              </a:ext>
            </a:extLst>
          </p:cNvPr>
          <p:cNvSpPr>
            <a:spLocks noGrp="1"/>
          </p:cNvSpPr>
          <p:nvPr>
            <p:ph type="sldNum" sz="quarter" idx="12"/>
          </p:nvPr>
        </p:nvSpPr>
        <p:spPr/>
        <p:txBody>
          <a:bodyPr/>
          <a:lstStyle/>
          <a:p>
            <a:fld id="{10584F72-F579-4FC0-8BF5-ADFC4321A05F}" type="slidenum">
              <a:rPr lang="en-SE" smtClean="0"/>
              <a:t>‹#›</a:t>
            </a:fld>
            <a:endParaRPr lang="en-SE"/>
          </a:p>
        </p:txBody>
      </p:sp>
    </p:spTree>
    <p:extLst>
      <p:ext uri="{BB962C8B-B14F-4D97-AF65-F5344CB8AC3E}">
        <p14:creationId xmlns:p14="http://schemas.microsoft.com/office/powerpoint/2010/main" val="3760287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54DC9F-07DA-28CE-08C2-D5858FA09DD5}"/>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SE"/>
          </a:p>
        </p:txBody>
      </p:sp>
      <p:sp>
        <p:nvSpPr>
          <p:cNvPr id="3" name="Platshållare för text 2">
            <a:extLst>
              <a:ext uri="{FF2B5EF4-FFF2-40B4-BE49-F238E27FC236}">
                <a16:creationId xmlns:a16="http://schemas.microsoft.com/office/drawing/2014/main" id="{54B3504A-5469-A501-747C-C6803F6ACC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E6F98AEC-6EF9-1ABA-3DAC-7BDE1EB0A4C8}"/>
              </a:ext>
            </a:extLst>
          </p:cNvPr>
          <p:cNvSpPr>
            <a:spLocks noGrp="1"/>
          </p:cNvSpPr>
          <p:nvPr>
            <p:ph type="dt" sz="half" idx="10"/>
          </p:nvPr>
        </p:nvSpPr>
        <p:spPr/>
        <p:txBody>
          <a:bodyPr/>
          <a:lstStyle/>
          <a:p>
            <a:fld id="{EC4C25C3-246F-4BE8-8378-9FC264D92917}" type="datetimeFigureOut">
              <a:rPr lang="en-SE" smtClean="0"/>
              <a:t>2023-09-06</a:t>
            </a:fld>
            <a:endParaRPr lang="en-SE"/>
          </a:p>
        </p:txBody>
      </p:sp>
      <p:sp>
        <p:nvSpPr>
          <p:cNvPr id="5" name="Platshållare för sidfot 4">
            <a:extLst>
              <a:ext uri="{FF2B5EF4-FFF2-40B4-BE49-F238E27FC236}">
                <a16:creationId xmlns:a16="http://schemas.microsoft.com/office/drawing/2014/main" id="{069F7233-7469-8BAF-7BF0-95DBD802AB29}"/>
              </a:ext>
            </a:extLst>
          </p:cNvPr>
          <p:cNvSpPr>
            <a:spLocks noGrp="1"/>
          </p:cNvSpPr>
          <p:nvPr>
            <p:ph type="ftr" sz="quarter" idx="11"/>
          </p:nvPr>
        </p:nvSpPr>
        <p:spPr/>
        <p:txBody>
          <a:bodyPr/>
          <a:lstStyle/>
          <a:p>
            <a:endParaRPr lang="en-SE"/>
          </a:p>
        </p:txBody>
      </p:sp>
      <p:sp>
        <p:nvSpPr>
          <p:cNvPr id="6" name="Platshållare för bildnummer 5">
            <a:extLst>
              <a:ext uri="{FF2B5EF4-FFF2-40B4-BE49-F238E27FC236}">
                <a16:creationId xmlns:a16="http://schemas.microsoft.com/office/drawing/2014/main" id="{8FD595F4-EFB1-E56B-FB4B-8121D7C67823}"/>
              </a:ext>
            </a:extLst>
          </p:cNvPr>
          <p:cNvSpPr>
            <a:spLocks noGrp="1"/>
          </p:cNvSpPr>
          <p:nvPr>
            <p:ph type="sldNum" sz="quarter" idx="12"/>
          </p:nvPr>
        </p:nvSpPr>
        <p:spPr/>
        <p:txBody>
          <a:bodyPr/>
          <a:lstStyle/>
          <a:p>
            <a:fld id="{10584F72-F579-4FC0-8BF5-ADFC4321A05F}" type="slidenum">
              <a:rPr lang="en-SE" smtClean="0"/>
              <a:t>‹#›</a:t>
            </a:fld>
            <a:endParaRPr lang="en-SE"/>
          </a:p>
        </p:txBody>
      </p:sp>
    </p:spTree>
    <p:extLst>
      <p:ext uri="{BB962C8B-B14F-4D97-AF65-F5344CB8AC3E}">
        <p14:creationId xmlns:p14="http://schemas.microsoft.com/office/powerpoint/2010/main" val="1693137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AB8877-8219-7ACA-B280-C3F6A6F823E7}"/>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D31FB76E-A80A-60AD-7053-C3005B84AE80}"/>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innehåll 3">
            <a:extLst>
              <a:ext uri="{FF2B5EF4-FFF2-40B4-BE49-F238E27FC236}">
                <a16:creationId xmlns:a16="http://schemas.microsoft.com/office/drawing/2014/main" id="{62CE6222-08B1-622E-CBB0-4E297863EC6E}"/>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5" name="Platshållare för datum 4">
            <a:extLst>
              <a:ext uri="{FF2B5EF4-FFF2-40B4-BE49-F238E27FC236}">
                <a16:creationId xmlns:a16="http://schemas.microsoft.com/office/drawing/2014/main" id="{4518A1E6-34A3-49BB-073B-D6067DC653A9}"/>
              </a:ext>
            </a:extLst>
          </p:cNvPr>
          <p:cNvSpPr>
            <a:spLocks noGrp="1"/>
          </p:cNvSpPr>
          <p:nvPr>
            <p:ph type="dt" sz="half" idx="10"/>
          </p:nvPr>
        </p:nvSpPr>
        <p:spPr/>
        <p:txBody>
          <a:bodyPr/>
          <a:lstStyle/>
          <a:p>
            <a:fld id="{EC4C25C3-246F-4BE8-8378-9FC264D92917}" type="datetimeFigureOut">
              <a:rPr lang="en-SE" smtClean="0"/>
              <a:t>2023-09-06</a:t>
            </a:fld>
            <a:endParaRPr lang="en-SE"/>
          </a:p>
        </p:txBody>
      </p:sp>
      <p:sp>
        <p:nvSpPr>
          <p:cNvPr id="6" name="Platshållare för sidfot 5">
            <a:extLst>
              <a:ext uri="{FF2B5EF4-FFF2-40B4-BE49-F238E27FC236}">
                <a16:creationId xmlns:a16="http://schemas.microsoft.com/office/drawing/2014/main" id="{ACF77DB0-6C48-FFCE-36F3-B55946EB22D7}"/>
              </a:ext>
            </a:extLst>
          </p:cNvPr>
          <p:cNvSpPr>
            <a:spLocks noGrp="1"/>
          </p:cNvSpPr>
          <p:nvPr>
            <p:ph type="ftr" sz="quarter" idx="11"/>
          </p:nvPr>
        </p:nvSpPr>
        <p:spPr/>
        <p:txBody>
          <a:bodyPr/>
          <a:lstStyle/>
          <a:p>
            <a:endParaRPr lang="en-SE"/>
          </a:p>
        </p:txBody>
      </p:sp>
      <p:sp>
        <p:nvSpPr>
          <p:cNvPr id="7" name="Platshållare för bildnummer 6">
            <a:extLst>
              <a:ext uri="{FF2B5EF4-FFF2-40B4-BE49-F238E27FC236}">
                <a16:creationId xmlns:a16="http://schemas.microsoft.com/office/drawing/2014/main" id="{3435C0B7-01B3-4DBB-3A77-86A4CABB0E98}"/>
              </a:ext>
            </a:extLst>
          </p:cNvPr>
          <p:cNvSpPr>
            <a:spLocks noGrp="1"/>
          </p:cNvSpPr>
          <p:nvPr>
            <p:ph type="sldNum" sz="quarter" idx="12"/>
          </p:nvPr>
        </p:nvSpPr>
        <p:spPr/>
        <p:txBody>
          <a:bodyPr/>
          <a:lstStyle/>
          <a:p>
            <a:fld id="{10584F72-F579-4FC0-8BF5-ADFC4321A05F}" type="slidenum">
              <a:rPr lang="en-SE" smtClean="0"/>
              <a:t>‹#›</a:t>
            </a:fld>
            <a:endParaRPr lang="en-SE"/>
          </a:p>
        </p:txBody>
      </p:sp>
    </p:spTree>
    <p:extLst>
      <p:ext uri="{BB962C8B-B14F-4D97-AF65-F5344CB8AC3E}">
        <p14:creationId xmlns:p14="http://schemas.microsoft.com/office/powerpoint/2010/main" val="1880124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53A023-5169-9109-8965-5E57BE5E0E0B}"/>
              </a:ext>
            </a:extLst>
          </p:cNvPr>
          <p:cNvSpPr>
            <a:spLocks noGrp="1"/>
          </p:cNvSpPr>
          <p:nvPr>
            <p:ph type="title"/>
          </p:nvPr>
        </p:nvSpPr>
        <p:spPr>
          <a:xfrm>
            <a:off x="839788" y="365125"/>
            <a:ext cx="10515600" cy="1325563"/>
          </a:xfrm>
        </p:spPr>
        <p:txBody>
          <a:bodyPr/>
          <a:lstStyle/>
          <a:p>
            <a:r>
              <a:rPr lang="sv-SE"/>
              <a:t>Klicka här för att ändra mall för rubrikformat</a:t>
            </a:r>
            <a:endParaRPr lang="en-SE"/>
          </a:p>
        </p:txBody>
      </p:sp>
      <p:sp>
        <p:nvSpPr>
          <p:cNvPr id="3" name="Platshållare för text 2">
            <a:extLst>
              <a:ext uri="{FF2B5EF4-FFF2-40B4-BE49-F238E27FC236}">
                <a16:creationId xmlns:a16="http://schemas.microsoft.com/office/drawing/2014/main" id="{EE4CDB95-DB49-9DE8-86A5-C352F41E0E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4CC741B-7517-D7F3-F354-E57F7223040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5" name="Platshållare för text 4">
            <a:extLst>
              <a:ext uri="{FF2B5EF4-FFF2-40B4-BE49-F238E27FC236}">
                <a16:creationId xmlns:a16="http://schemas.microsoft.com/office/drawing/2014/main" id="{08602DF8-8059-77FA-DB0E-A4518B9242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D132D85-7314-6981-6CC6-E58C08A0FF39}"/>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7" name="Platshållare för datum 6">
            <a:extLst>
              <a:ext uri="{FF2B5EF4-FFF2-40B4-BE49-F238E27FC236}">
                <a16:creationId xmlns:a16="http://schemas.microsoft.com/office/drawing/2014/main" id="{EFFA30A5-0FBC-53B2-BFA9-B80A80BE11B4}"/>
              </a:ext>
            </a:extLst>
          </p:cNvPr>
          <p:cNvSpPr>
            <a:spLocks noGrp="1"/>
          </p:cNvSpPr>
          <p:nvPr>
            <p:ph type="dt" sz="half" idx="10"/>
          </p:nvPr>
        </p:nvSpPr>
        <p:spPr/>
        <p:txBody>
          <a:bodyPr/>
          <a:lstStyle/>
          <a:p>
            <a:fld id="{EC4C25C3-246F-4BE8-8378-9FC264D92917}" type="datetimeFigureOut">
              <a:rPr lang="en-SE" smtClean="0"/>
              <a:t>2023-09-06</a:t>
            </a:fld>
            <a:endParaRPr lang="en-SE"/>
          </a:p>
        </p:txBody>
      </p:sp>
      <p:sp>
        <p:nvSpPr>
          <p:cNvPr id="8" name="Platshållare för sidfot 7">
            <a:extLst>
              <a:ext uri="{FF2B5EF4-FFF2-40B4-BE49-F238E27FC236}">
                <a16:creationId xmlns:a16="http://schemas.microsoft.com/office/drawing/2014/main" id="{CB385756-3893-CF6B-3C3C-A24DA6F224DF}"/>
              </a:ext>
            </a:extLst>
          </p:cNvPr>
          <p:cNvSpPr>
            <a:spLocks noGrp="1"/>
          </p:cNvSpPr>
          <p:nvPr>
            <p:ph type="ftr" sz="quarter" idx="11"/>
          </p:nvPr>
        </p:nvSpPr>
        <p:spPr/>
        <p:txBody>
          <a:bodyPr/>
          <a:lstStyle/>
          <a:p>
            <a:endParaRPr lang="en-SE"/>
          </a:p>
        </p:txBody>
      </p:sp>
      <p:sp>
        <p:nvSpPr>
          <p:cNvPr id="9" name="Platshållare för bildnummer 8">
            <a:extLst>
              <a:ext uri="{FF2B5EF4-FFF2-40B4-BE49-F238E27FC236}">
                <a16:creationId xmlns:a16="http://schemas.microsoft.com/office/drawing/2014/main" id="{0F05CE4D-B73A-0857-1295-6A00E2D8D760}"/>
              </a:ext>
            </a:extLst>
          </p:cNvPr>
          <p:cNvSpPr>
            <a:spLocks noGrp="1"/>
          </p:cNvSpPr>
          <p:nvPr>
            <p:ph type="sldNum" sz="quarter" idx="12"/>
          </p:nvPr>
        </p:nvSpPr>
        <p:spPr/>
        <p:txBody>
          <a:bodyPr/>
          <a:lstStyle/>
          <a:p>
            <a:fld id="{10584F72-F579-4FC0-8BF5-ADFC4321A05F}" type="slidenum">
              <a:rPr lang="en-SE" smtClean="0"/>
              <a:t>‹#›</a:t>
            </a:fld>
            <a:endParaRPr lang="en-SE"/>
          </a:p>
        </p:txBody>
      </p:sp>
    </p:spTree>
    <p:extLst>
      <p:ext uri="{BB962C8B-B14F-4D97-AF65-F5344CB8AC3E}">
        <p14:creationId xmlns:p14="http://schemas.microsoft.com/office/powerpoint/2010/main" val="366316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A17393-C3C7-AC18-EE1E-77FADAC8F58E}"/>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datum 2">
            <a:extLst>
              <a:ext uri="{FF2B5EF4-FFF2-40B4-BE49-F238E27FC236}">
                <a16:creationId xmlns:a16="http://schemas.microsoft.com/office/drawing/2014/main" id="{3FFF4728-6367-B30D-B6F3-EB7EA7B0AF00}"/>
              </a:ext>
            </a:extLst>
          </p:cNvPr>
          <p:cNvSpPr>
            <a:spLocks noGrp="1"/>
          </p:cNvSpPr>
          <p:nvPr>
            <p:ph type="dt" sz="half" idx="10"/>
          </p:nvPr>
        </p:nvSpPr>
        <p:spPr/>
        <p:txBody>
          <a:bodyPr/>
          <a:lstStyle/>
          <a:p>
            <a:fld id="{EC4C25C3-246F-4BE8-8378-9FC264D92917}" type="datetimeFigureOut">
              <a:rPr lang="en-SE" smtClean="0"/>
              <a:t>2023-09-06</a:t>
            </a:fld>
            <a:endParaRPr lang="en-SE"/>
          </a:p>
        </p:txBody>
      </p:sp>
      <p:sp>
        <p:nvSpPr>
          <p:cNvPr id="4" name="Platshållare för sidfot 3">
            <a:extLst>
              <a:ext uri="{FF2B5EF4-FFF2-40B4-BE49-F238E27FC236}">
                <a16:creationId xmlns:a16="http://schemas.microsoft.com/office/drawing/2014/main" id="{EB888743-EC10-B445-1422-4135970B0378}"/>
              </a:ext>
            </a:extLst>
          </p:cNvPr>
          <p:cNvSpPr>
            <a:spLocks noGrp="1"/>
          </p:cNvSpPr>
          <p:nvPr>
            <p:ph type="ftr" sz="quarter" idx="11"/>
          </p:nvPr>
        </p:nvSpPr>
        <p:spPr/>
        <p:txBody>
          <a:bodyPr/>
          <a:lstStyle/>
          <a:p>
            <a:endParaRPr lang="en-SE"/>
          </a:p>
        </p:txBody>
      </p:sp>
      <p:sp>
        <p:nvSpPr>
          <p:cNvPr id="5" name="Platshållare för bildnummer 4">
            <a:extLst>
              <a:ext uri="{FF2B5EF4-FFF2-40B4-BE49-F238E27FC236}">
                <a16:creationId xmlns:a16="http://schemas.microsoft.com/office/drawing/2014/main" id="{E7666CF7-990B-205E-9108-9049A7E4A39A}"/>
              </a:ext>
            </a:extLst>
          </p:cNvPr>
          <p:cNvSpPr>
            <a:spLocks noGrp="1"/>
          </p:cNvSpPr>
          <p:nvPr>
            <p:ph type="sldNum" sz="quarter" idx="12"/>
          </p:nvPr>
        </p:nvSpPr>
        <p:spPr/>
        <p:txBody>
          <a:bodyPr/>
          <a:lstStyle/>
          <a:p>
            <a:fld id="{10584F72-F579-4FC0-8BF5-ADFC4321A05F}" type="slidenum">
              <a:rPr lang="en-SE" smtClean="0"/>
              <a:t>‹#›</a:t>
            </a:fld>
            <a:endParaRPr lang="en-SE"/>
          </a:p>
        </p:txBody>
      </p:sp>
    </p:spTree>
    <p:extLst>
      <p:ext uri="{BB962C8B-B14F-4D97-AF65-F5344CB8AC3E}">
        <p14:creationId xmlns:p14="http://schemas.microsoft.com/office/powerpoint/2010/main" val="2237746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77CB90D5-8E5F-3FAD-4480-04508803E979}"/>
              </a:ext>
            </a:extLst>
          </p:cNvPr>
          <p:cNvSpPr>
            <a:spLocks noGrp="1"/>
          </p:cNvSpPr>
          <p:nvPr>
            <p:ph type="dt" sz="half" idx="10"/>
          </p:nvPr>
        </p:nvSpPr>
        <p:spPr/>
        <p:txBody>
          <a:bodyPr/>
          <a:lstStyle/>
          <a:p>
            <a:fld id="{EC4C25C3-246F-4BE8-8378-9FC264D92917}" type="datetimeFigureOut">
              <a:rPr lang="en-SE" smtClean="0"/>
              <a:t>2023-09-06</a:t>
            </a:fld>
            <a:endParaRPr lang="en-SE"/>
          </a:p>
        </p:txBody>
      </p:sp>
      <p:sp>
        <p:nvSpPr>
          <p:cNvPr id="3" name="Platshållare för sidfot 2">
            <a:extLst>
              <a:ext uri="{FF2B5EF4-FFF2-40B4-BE49-F238E27FC236}">
                <a16:creationId xmlns:a16="http://schemas.microsoft.com/office/drawing/2014/main" id="{346B615E-D157-D234-0BD8-7292FC92A739}"/>
              </a:ext>
            </a:extLst>
          </p:cNvPr>
          <p:cNvSpPr>
            <a:spLocks noGrp="1"/>
          </p:cNvSpPr>
          <p:nvPr>
            <p:ph type="ftr" sz="quarter" idx="11"/>
          </p:nvPr>
        </p:nvSpPr>
        <p:spPr/>
        <p:txBody>
          <a:bodyPr/>
          <a:lstStyle/>
          <a:p>
            <a:endParaRPr lang="en-SE"/>
          </a:p>
        </p:txBody>
      </p:sp>
      <p:sp>
        <p:nvSpPr>
          <p:cNvPr id="4" name="Platshållare för bildnummer 3">
            <a:extLst>
              <a:ext uri="{FF2B5EF4-FFF2-40B4-BE49-F238E27FC236}">
                <a16:creationId xmlns:a16="http://schemas.microsoft.com/office/drawing/2014/main" id="{4C80E800-1D1B-A42E-FAA5-F408CB51A12E}"/>
              </a:ext>
            </a:extLst>
          </p:cNvPr>
          <p:cNvSpPr>
            <a:spLocks noGrp="1"/>
          </p:cNvSpPr>
          <p:nvPr>
            <p:ph type="sldNum" sz="quarter" idx="12"/>
          </p:nvPr>
        </p:nvSpPr>
        <p:spPr/>
        <p:txBody>
          <a:bodyPr/>
          <a:lstStyle/>
          <a:p>
            <a:fld id="{10584F72-F579-4FC0-8BF5-ADFC4321A05F}" type="slidenum">
              <a:rPr lang="en-SE" smtClean="0"/>
              <a:t>‹#›</a:t>
            </a:fld>
            <a:endParaRPr lang="en-SE"/>
          </a:p>
        </p:txBody>
      </p:sp>
    </p:spTree>
    <p:extLst>
      <p:ext uri="{BB962C8B-B14F-4D97-AF65-F5344CB8AC3E}">
        <p14:creationId xmlns:p14="http://schemas.microsoft.com/office/powerpoint/2010/main" val="327045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13B3A2-F7D6-C819-A0ED-6ADE17F4441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DE49DDCC-59FD-5F8E-EA63-599255E40F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text 3">
            <a:extLst>
              <a:ext uri="{FF2B5EF4-FFF2-40B4-BE49-F238E27FC236}">
                <a16:creationId xmlns:a16="http://schemas.microsoft.com/office/drawing/2014/main" id="{CC59DC96-6C8A-A29F-A9CF-8B5D6CCCEE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7F328635-004B-138B-FE57-154393ADA7FD}"/>
              </a:ext>
            </a:extLst>
          </p:cNvPr>
          <p:cNvSpPr>
            <a:spLocks noGrp="1"/>
          </p:cNvSpPr>
          <p:nvPr>
            <p:ph type="dt" sz="half" idx="10"/>
          </p:nvPr>
        </p:nvSpPr>
        <p:spPr/>
        <p:txBody>
          <a:bodyPr/>
          <a:lstStyle/>
          <a:p>
            <a:fld id="{EC4C25C3-246F-4BE8-8378-9FC264D92917}" type="datetimeFigureOut">
              <a:rPr lang="en-SE" smtClean="0"/>
              <a:t>2023-09-06</a:t>
            </a:fld>
            <a:endParaRPr lang="en-SE"/>
          </a:p>
        </p:txBody>
      </p:sp>
      <p:sp>
        <p:nvSpPr>
          <p:cNvPr id="6" name="Platshållare för sidfot 5">
            <a:extLst>
              <a:ext uri="{FF2B5EF4-FFF2-40B4-BE49-F238E27FC236}">
                <a16:creationId xmlns:a16="http://schemas.microsoft.com/office/drawing/2014/main" id="{6852A4ED-B598-C7AE-2417-36732207BFFA}"/>
              </a:ext>
            </a:extLst>
          </p:cNvPr>
          <p:cNvSpPr>
            <a:spLocks noGrp="1"/>
          </p:cNvSpPr>
          <p:nvPr>
            <p:ph type="ftr" sz="quarter" idx="11"/>
          </p:nvPr>
        </p:nvSpPr>
        <p:spPr/>
        <p:txBody>
          <a:bodyPr/>
          <a:lstStyle/>
          <a:p>
            <a:endParaRPr lang="en-SE"/>
          </a:p>
        </p:txBody>
      </p:sp>
      <p:sp>
        <p:nvSpPr>
          <p:cNvPr id="7" name="Platshållare för bildnummer 6">
            <a:extLst>
              <a:ext uri="{FF2B5EF4-FFF2-40B4-BE49-F238E27FC236}">
                <a16:creationId xmlns:a16="http://schemas.microsoft.com/office/drawing/2014/main" id="{D210F65D-C020-83B5-1698-922E8C8E221F}"/>
              </a:ext>
            </a:extLst>
          </p:cNvPr>
          <p:cNvSpPr>
            <a:spLocks noGrp="1"/>
          </p:cNvSpPr>
          <p:nvPr>
            <p:ph type="sldNum" sz="quarter" idx="12"/>
          </p:nvPr>
        </p:nvSpPr>
        <p:spPr/>
        <p:txBody>
          <a:bodyPr/>
          <a:lstStyle/>
          <a:p>
            <a:fld id="{10584F72-F579-4FC0-8BF5-ADFC4321A05F}" type="slidenum">
              <a:rPr lang="en-SE" smtClean="0"/>
              <a:t>‹#›</a:t>
            </a:fld>
            <a:endParaRPr lang="en-SE"/>
          </a:p>
        </p:txBody>
      </p:sp>
    </p:spTree>
    <p:extLst>
      <p:ext uri="{BB962C8B-B14F-4D97-AF65-F5344CB8AC3E}">
        <p14:creationId xmlns:p14="http://schemas.microsoft.com/office/powerpoint/2010/main" val="1141697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B28737-9AEA-2419-D3C2-DF1649D693CA}"/>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SE"/>
          </a:p>
        </p:txBody>
      </p:sp>
      <p:sp>
        <p:nvSpPr>
          <p:cNvPr id="3" name="Platshållare för bild 2">
            <a:extLst>
              <a:ext uri="{FF2B5EF4-FFF2-40B4-BE49-F238E27FC236}">
                <a16:creationId xmlns:a16="http://schemas.microsoft.com/office/drawing/2014/main" id="{9A5EA168-4780-FD16-B2E1-B48F6E636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Platshållare för text 3">
            <a:extLst>
              <a:ext uri="{FF2B5EF4-FFF2-40B4-BE49-F238E27FC236}">
                <a16:creationId xmlns:a16="http://schemas.microsoft.com/office/drawing/2014/main" id="{580459AC-C630-CA03-32B2-0026C32811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F5C7DC3-9B41-8BEC-79E2-E7F5DCEA6689}"/>
              </a:ext>
            </a:extLst>
          </p:cNvPr>
          <p:cNvSpPr>
            <a:spLocks noGrp="1"/>
          </p:cNvSpPr>
          <p:nvPr>
            <p:ph type="dt" sz="half" idx="10"/>
          </p:nvPr>
        </p:nvSpPr>
        <p:spPr/>
        <p:txBody>
          <a:bodyPr/>
          <a:lstStyle/>
          <a:p>
            <a:fld id="{EC4C25C3-246F-4BE8-8378-9FC264D92917}" type="datetimeFigureOut">
              <a:rPr lang="en-SE" smtClean="0"/>
              <a:t>2023-09-06</a:t>
            </a:fld>
            <a:endParaRPr lang="en-SE"/>
          </a:p>
        </p:txBody>
      </p:sp>
      <p:sp>
        <p:nvSpPr>
          <p:cNvPr id="6" name="Platshållare för sidfot 5">
            <a:extLst>
              <a:ext uri="{FF2B5EF4-FFF2-40B4-BE49-F238E27FC236}">
                <a16:creationId xmlns:a16="http://schemas.microsoft.com/office/drawing/2014/main" id="{51394049-B143-F7EF-011B-7FC6FF033152}"/>
              </a:ext>
            </a:extLst>
          </p:cNvPr>
          <p:cNvSpPr>
            <a:spLocks noGrp="1"/>
          </p:cNvSpPr>
          <p:nvPr>
            <p:ph type="ftr" sz="quarter" idx="11"/>
          </p:nvPr>
        </p:nvSpPr>
        <p:spPr/>
        <p:txBody>
          <a:bodyPr/>
          <a:lstStyle/>
          <a:p>
            <a:endParaRPr lang="en-SE"/>
          </a:p>
        </p:txBody>
      </p:sp>
      <p:sp>
        <p:nvSpPr>
          <p:cNvPr id="7" name="Platshållare för bildnummer 6">
            <a:extLst>
              <a:ext uri="{FF2B5EF4-FFF2-40B4-BE49-F238E27FC236}">
                <a16:creationId xmlns:a16="http://schemas.microsoft.com/office/drawing/2014/main" id="{10A0A777-1AC2-F6DE-83CC-15C6B0164E58}"/>
              </a:ext>
            </a:extLst>
          </p:cNvPr>
          <p:cNvSpPr>
            <a:spLocks noGrp="1"/>
          </p:cNvSpPr>
          <p:nvPr>
            <p:ph type="sldNum" sz="quarter" idx="12"/>
          </p:nvPr>
        </p:nvSpPr>
        <p:spPr/>
        <p:txBody>
          <a:bodyPr/>
          <a:lstStyle/>
          <a:p>
            <a:fld id="{10584F72-F579-4FC0-8BF5-ADFC4321A05F}" type="slidenum">
              <a:rPr lang="en-SE" smtClean="0"/>
              <a:t>‹#›</a:t>
            </a:fld>
            <a:endParaRPr lang="en-SE"/>
          </a:p>
        </p:txBody>
      </p:sp>
    </p:spTree>
    <p:extLst>
      <p:ext uri="{BB962C8B-B14F-4D97-AF65-F5344CB8AC3E}">
        <p14:creationId xmlns:p14="http://schemas.microsoft.com/office/powerpoint/2010/main" val="1394470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BDBCDE6-BE03-8F16-A530-41F7D2120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SE"/>
          </a:p>
        </p:txBody>
      </p:sp>
      <p:sp>
        <p:nvSpPr>
          <p:cNvPr id="3" name="Platshållare för text 2">
            <a:extLst>
              <a:ext uri="{FF2B5EF4-FFF2-40B4-BE49-F238E27FC236}">
                <a16:creationId xmlns:a16="http://schemas.microsoft.com/office/drawing/2014/main" id="{82BEC1E7-0698-799E-05B0-6AF97709C8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2E553383-2F39-B3B2-FD66-D35DCCEFB3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C25C3-246F-4BE8-8378-9FC264D92917}" type="datetimeFigureOut">
              <a:rPr lang="en-SE" smtClean="0"/>
              <a:t>2023-09-06</a:t>
            </a:fld>
            <a:endParaRPr lang="en-SE"/>
          </a:p>
        </p:txBody>
      </p:sp>
      <p:sp>
        <p:nvSpPr>
          <p:cNvPr id="5" name="Platshållare för sidfot 4">
            <a:extLst>
              <a:ext uri="{FF2B5EF4-FFF2-40B4-BE49-F238E27FC236}">
                <a16:creationId xmlns:a16="http://schemas.microsoft.com/office/drawing/2014/main" id="{BD4DF99F-4468-D7C4-1D7F-E428615367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Platshållare för bildnummer 5">
            <a:extLst>
              <a:ext uri="{FF2B5EF4-FFF2-40B4-BE49-F238E27FC236}">
                <a16:creationId xmlns:a16="http://schemas.microsoft.com/office/drawing/2014/main" id="{5A111AF5-8A1C-E239-DD1D-69BB937B9B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584F72-F579-4FC0-8BF5-ADFC4321A05F}" type="slidenum">
              <a:rPr lang="en-SE" smtClean="0"/>
              <a:t>‹#›</a:t>
            </a:fld>
            <a:endParaRPr lang="en-SE"/>
          </a:p>
        </p:txBody>
      </p:sp>
    </p:spTree>
    <p:extLst>
      <p:ext uri="{BB962C8B-B14F-4D97-AF65-F5344CB8AC3E}">
        <p14:creationId xmlns:p14="http://schemas.microsoft.com/office/powerpoint/2010/main" val="2294767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Wennerlunds Tandvård">
            <a:extLst>
              <a:ext uri="{FF2B5EF4-FFF2-40B4-BE49-F238E27FC236}">
                <a16:creationId xmlns:a16="http://schemas.microsoft.com/office/drawing/2014/main" id="{304F4C70-BEB5-FBAE-90E3-820F6B7ECE9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25014"/>
          <a:stretch/>
        </p:blipFill>
        <p:spPr bwMode="auto">
          <a:xfrm>
            <a:off x="-552077" y="0"/>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C8570C7B-967C-2339-C3D5-2BE2910DC7AB}"/>
              </a:ext>
            </a:extLst>
          </p:cNvPr>
          <p:cNvSpPr txBox="1">
            <a:spLocks/>
          </p:cNvSpPr>
          <p:nvPr/>
        </p:nvSpPr>
        <p:spPr>
          <a:xfrm>
            <a:off x="137640" y="707506"/>
            <a:ext cx="11777549" cy="272085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7200" dirty="0">
                <a:solidFill>
                  <a:srgbClr val="FFFFFF"/>
                </a:solidFill>
                <a:latin typeface="Amasis MT Pro Black" panose="02040A04050005020304" pitchFamily="18" charset="0"/>
              </a:rPr>
              <a:t>Du gamla du fria…</a:t>
            </a:r>
            <a:endParaRPr lang="en-SE" sz="7200" dirty="0">
              <a:solidFill>
                <a:srgbClr val="FFFFFF"/>
              </a:solidFill>
              <a:latin typeface="Amasis MT Pro Black" panose="02040A04050005020304" pitchFamily="18" charset="0"/>
            </a:endParaRPr>
          </a:p>
        </p:txBody>
      </p:sp>
    </p:spTree>
    <p:extLst>
      <p:ext uri="{BB962C8B-B14F-4D97-AF65-F5344CB8AC3E}">
        <p14:creationId xmlns:p14="http://schemas.microsoft.com/office/powerpoint/2010/main" val="1896194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dsommardans (målning) – Wikipedia">
            <a:extLst>
              <a:ext uri="{FF2B5EF4-FFF2-40B4-BE49-F238E27FC236}">
                <a16:creationId xmlns:a16="http://schemas.microsoft.com/office/drawing/2014/main" id="{8A1500CB-A959-B174-1D36-D2305E179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339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C5C6BD4F-A024-B2CF-B30B-E43620E3C906}"/>
              </a:ext>
            </a:extLst>
          </p:cNvPr>
          <p:cNvSpPr txBox="1"/>
          <p:nvPr/>
        </p:nvSpPr>
        <p:spPr>
          <a:xfrm>
            <a:off x="5734033" y="1069427"/>
            <a:ext cx="6096000" cy="5033557"/>
          </a:xfrm>
          <a:prstGeom prst="rect">
            <a:avLst/>
          </a:prstGeom>
          <a:noFill/>
        </p:spPr>
        <p:txBody>
          <a:bodyPr wrap="square">
            <a:spAutoFit/>
          </a:bodyPr>
          <a:lstStyle/>
          <a:p>
            <a:pPr>
              <a:lnSpc>
                <a:spcPct val="150000"/>
              </a:lnSpc>
            </a:pPr>
            <a:r>
              <a:rPr lang="sv-SE" b="1" dirty="0">
                <a:solidFill>
                  <a:srgbClr val="000000"/>
                </a:solidFill>
                <a:latin typeface="Arial" panose="020B0604020202020204" pitchFamily="34" charset="0"/>
              </a:rPr>
              <a:t>Nationalism </a:t>
            </a:r>
            <a:r>
              <a:rPr lang="sv-SE" dirty="0">
                <a:solidFill>
                  <a:srgbClr val="000000"/>
                </a:solidFill>
                <a:latin typeface="Arial" panose="020B0604020202020204" pitchFamily="34" charset="0"/>
              </a:rPr>
              <a:t>  	  </a:t>
            </a:r>
            <a:r>
              <a:rPr lang="sv-SE" b="1" dirty="0">
                <a:solidFill>
                  <a:srgbClr val="000000"/>
                </a:solidFill>
                <a:latin typeface="Arial" panose="020B0604020202020204" pitchFamily="34" charset="0"/>
              </a:rPr>
              <a:t>Industrialism</a:t>
            </a:r>
          </a:p>
          <a:p>
            <a:pPr>
              <a:lnSpc>
                <a:spcPct val="150000"/>
              </a:lnSpc>
            </a:pPr>
            <a:endParaRPr lang="sv-SE" dirty="0">
              <a:solidFill>
                <a:srgbClr val="000000"/>
              </a:solidFill>
              <a:latin typeface="Arial" panose="020B0604020202020204" pitchFamily="34" charset="0"/>
            </a:endParaRPr>
          </a:p>
          <a:p>
            <a:pPr marL="285750" indent="-285750">
              <a:lnSpc>
                <a:spcPct val="150000"/>
              </a:lnSpc>
              <a:buFont typeface="Arial" panose="020B0604020202020204" pitchFamily="34" charset="0"/>
              <a:buChar char="•"/>
            </a:pPr>
            <a:r>
              <a:rPr lang="sv-SE" b="0" i="0" dirty="0">
                <a:solidFill>
                  <a:srgbClr val="000000"/>
                </a:solidFill>
                <a:effectLst/>
                <a:latin typeface="Arial" panose="020B0604020202020204" pitchFamily="34" charset="0"/>
              </a:rPr>
              <a:t>Urbaniseringen tömmer landsbygden.</a:t>
            </a:r>
          </a:p>
          <a:p>
            <a:pPr marL="285750" indent="-285750">
              <a:lnSpc>
                <a:spcPct val="150000"/>
              </a:lnSpc>
              <a:buFont typeface="Arial" panose="020B0604020202020204" pitchFamily="34" charset="0"/>
              <a:buChar char="•"/>
            </a:pPr>
            <a:r>
              <a:rPr lang="sv-SE" dirty="0">
                <a:solidFill>
                  <a:srgbClr val="000000"/>
                </a:solidFill>
                <a:latin typeface="Arial" panose="020B0604020202020204" pitchFamily="34" charset="0"/>
              </a:rPr>
              <a:t>Nostalgiska drömmar om landsbygden och naturen och skapar en nationalkänsla som växer sig stark i alla industrialiserade länder.</a:t>
            </a:r>
            <a:r>
              <a:rPr lang="sv-SE" b="0" i="0" dirty="0">
                <a:solidFill>
                  <a:srgbClr val="000000"/>
                </a:solidFill>
                <a:effectLst/>
                <a:latin typeface="Arial" panose="020B0604020202020204" pitchFamily="34" charset="0"/>
              </a:rPr>
              <a:t> </a:t>
            </a:r>
          </a:p>
          <a:p>
            <a:pPr marL="285750" indent="-285750">
              <a:lnSpc>
                <a:spcPct val="150000"/>
              </a:lnSpc>
              <a:buFont typeface="Arial" panose="020B0604020202020204" pitchFamily="34" charset="0"/>
              <a:buChar char="•"/>
            </a:pPr>
            <a:r>
              <a:rPr lang="sv-SE" b="0" i="0" dirty="0">
                <a:solidFill>
                  <a:srgbClr val="000000"/>
                </a:solidFill>
                <a:effectLst/>
                <a:latin typeface="Arial" panose="020B0604020202020204" pitchFamily="34" charset="0"/>
              </a:rPr>
              <a:t>Den naturromantiska konsten visar landskap,  folkdanser och hembygdsromantik.</a:t>
            </a:r>
          </a:p>
          <a:p>
            <a:pPr marL="285750" indent="-285750">
              <a:lnSpc>
                <a:spcPct val="150000"/>
              </a:lnSpc>
              <a:buFont typeface="Arial" panose="020B0604020202020204" pitchFamily="34" charset="0"/>
              <a:buChar char="•"/>
            </a:pPr>
            <a:r>
              <a:rPr lang="sv-SE" b="0" i="0" dirty="0">
                <a:solidFill>
                  <a:srgbClr val="000000"/>
                </a:solidFill>
                <a:effectLst/>
                <a:latin typeface="Arial" panose="020B0604020202020204" pitchFamily="34" charset="0"/>
              </a:rPr>
              <a:t>Bonden utgjorde en typ av ideal i alla Europas länder. Han var konservativ och nationell. Storstadsmänniskan däremot ansågs ytlig och internationell och älskade pengar och nöjen. </a:t>
            </a:r>
            <a:endParaRPr lang="en-SE" dirty="0"/>
          </a:p>
        </p:txBody>
      </p:sp>
      <p:pic>
        <p:nvPicPr>
          <p:cNvPr id="4" name="Bild 3" descr="Hjärta kontur">
            <a:extLst>
              <a:ext uri="{FF2B5EF4-FFF2-40B4-BE49-F238E27FC236}">
                <a16:creationId xmlns:a16="http://schemas.microsoft.com/office/drawing/2014/main" id="{09499C5C-0A46-D205-4882-FD372B2C4B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68700" y="860934"/>
            <a:ext cx="914400" cy="914400"/>
          </a:xfrm>
          <a:prstGeom prst="rect">
            <a:avLst/>
          </a:prstGeom>
        </p:spPr>
      </p:pic>
    </p:spTree>
    <p:extLst>
      <p:ext uri="{BB962C8B-B14F-4D97-AF65-F5344CB8AC3E}">
        <p14:creationId xmlns:p14="http://schemas.microsoft.com/office/powerpoint/2010/main" val="904689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dsommardans (målning) – Wikipedia">
            <a:extLst>
              <a:ext uri="{FF2B5EF4-FFF2-40B4-BE49-F238E27FC236}">
                <a16:creationId xmlns:a16="http://schemas.microsoft.com/office/drawing/2014/main" id="{8A1500CB-A959-B174-1D36-D2305E179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339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l Larsson – Store norske leksikon">
            <a:extLst>
              <a:ext uri="{FF2B5EF4-FFF2-40B4-BE49-F238E27FC236}">
                <a16:creationId xmlns:a16="http://schemas.microsoft.com/office/drawing/2014/main" id="{42398FDB-1AA1-7334-A290-198655E7F1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36" r="22826"/>
          <a:stretch/>
        </p:blipFill>
        <p:spPr bwMode="auto">
          <a:xfrm>
            <a:off x="5219272" y="0"/>
            <a:ext cx="69727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0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3084">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80" name="Picture 8" descr="Vasaloppet – hur färdades Gustav Vasa i Dalarna? - Historiska Media">
            <a:extLst>
              <a:ext uri="{FF2B5EF4-FFF2-40B4-BE49-F238E27FC236}">
                <a16:creationId xmlns:a16="http://schemas.microsoft.com/office/drawing/2014/main" id="{66A6C320-6BA3-790D-17B5-0DB08B7BD7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15" r="-2" b="203"/>
          <a:stretch/>
        </p:blipFill>
        <p:spPr bwMode="auto">
          <a:xfrm>
            <a:off x="198739" y="171717"/>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alahäst originalet från Nusnäs i Mora handmålad">
            <a:extLst>
              <a:ext uri="{FF2B5EF4-FFF2-40B4-BE49-F238E27FC236}">
                <a16:creationId xmlns:a16="http://schemas.microsoft.com/office/drawing/2014/main" id="{AA6B691D-93DE-D751-7975-8A6FB4EAC5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06" r="1" b="36032"/>
          <a:stretch/>
        </p:blipFill>
        <p:spPr bwMode="auto">
          <a:xfrm>
            <a:off x="6195373" y="171717"/>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lu Rödfärg målar Sverige | Visit Dalarna">
            <a:extLst>
              <a:ext uri="{FF2B5EF4-FFF2-40B4-BE49-F238E27FC236}">
                <a16:creationId xmlns:a16="http://schemas.microsoft.com/office/drawing/2014/main" id="{7E53F770-1EEE-9002-53FE-3E65AEBD4B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717" r="-2" b="-2"/>
          <a:stretch/>
        </p:blipFill>
        <p:spPr bwMode="auto">
          <a:xfrm>
            <a:off x="198739" y="3510858"/>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jstång mall | Så bygger du en midsommarstång">
            <a:extLst>
              <a:ext uri="{FF2B5EF4-FFF2-40B4-BE49-F238E27FC236}">
                <a16:creationId xmlns:a16="http://schemas.microsoft.com/office/drawing/2014/main" id="{D925DD36-8094-9B16-A4AE-076998A646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023" r="2" b="3345"/>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230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FD882DB0-8FAE-C17F-A2C5-2FDB3129D860}"/>
              </a:ext>
            </a:extLst>
          </p:cNvPr>
          <p:cNvSpPr txBox="1"/>
          <p:nvPr/>
        </p:nvSpPr>
        <p:spPr>
          <a:xfrm>
            <a:off x="1714477" y="1566952"/>
            <a:ext cx="8763045" cy="4278094"/>
          </a:xfrm>
          <a:prstGeom prst="rect">
            <a:avLst/>
          </a:prstGeom>
          <a:noFill/>
        </p:spPr>
        <p:txBody>
          <a:bodyPr wrap="square">
            <a:spAutoFit/>
          </a:bodyPr>
          <a:lstStyle/>
          <a:p>
            <a:r>
              <a:rPr lang="sv-SE" sz="3600" b="0" i="0" dirty="0">
                <a:effectLst/>
                <a:latin typeface="Arial" panose="020B0604020202020204" pitchFamily="34" charset="0"/>
                <a:cs typeface="Arial" panose="020B0604020202020204" pitchFamily="34" charset="0"/>
              </a:rPr>
              <a:t>Till </a:t>
            </a:r>
            <a:r>
              <a:rPr lang="sv-SE" sz="3600" b="0" i="0" dirty="0" err="1">
                <a:effectLst/>
                <a:latin typeface="Arial" panose="020B0604020202020204" pitchFamily="34" charset="0"/>
                <a:cs typeface="Arial" panose="020B0604020202020204" pitchFamily="34" charset="0"/>
              </a:rPr>
              <a:t>Dalarne</a:t>
            </a:r>
            <a:r>
              <a:rPr lang="sv-SE" sz="3600" b="0" i="0" dirty="0">
                <a:effectLst/>
                <a:latin typeface="Arial" panose="020B0604020202020204" pitchFamily="34" charset="0"/>
                <a:cs typeface="Arial" panose="020B0604020202020204" pitchFamily="34" charset="0"/>
              </a:rPr>
              <a:t> måste man fara, om man vill se en natur, ännu i storartad oskuld, ett folk [...] som allt mer försvinner från jorden. Det är utseende, klädedräkt och sinnelag desamma som i Engelbrekts och Gustaf Vasas tider.</a:t>
            </a:r>
          </a:p>
          <a:p>
            <a:endParaRPr lang="sv-SE" sz="2800" dirty="0">
              <a:latin typeface="Arial" panose="020B0604020202020204" pitchFamily="34" charset="0"/>
              <a:cs typeface="Arial" panose="020B0604020202020204" pitchFamily="34" charset="0"/>
            </a:endParaRPr>
          </a:p>
          <a:p>
            <a:r>
              <a:rPr lang="sv-SE" sz="2800" dirty="0">
                <a:latin typeface="Arial" panose="020B0604020202020204" pitchFamily="34" charset="0"/>
                <a:cs typeface="Arial" panose="020B0604020202020204" pitchFamily="34" charset="0"/>
              </a:rPr>
              <a:t>Fredrika Bremer, 1845</a:t>
            </a:r>
            <a:endParaRPr lang="en-SE" sz="2800" dirty="0">
              <a:latin typeface="Arial" panose="020B0604020202020204" pitchFamily="34" charset="0"/>
              <a:cs typeface="Arial" panose="020B0604020202020204" pitchFamily="34" charset="0"/>
            </a:endParaRPr>
          </a:p>
        </p:txBody>
      </p:sp>
      <p:pic>
        <p:nvPicPr>
          <p:cNvPr id="8" name="Bild 7" descr="Avslutande citattecken med hel fyllning">
            <a:extLst>
              <a:ext uri="{FF2B5EF4-FFF2-40B4-BE49-F238E27FC236}">
                <a16:creationId xmlns:a16="http://schemas.microsoft.com/office/drawing/2014/main" id="{A7909C04-753D-B690-4DF1-DD31D95C5E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2207" y="1109752"/>
            <a:ext cx="914400" cy="914400"/>
          </a:xfrm>
          <a:prstGeom prst="rect">
            <a:avLst/>
          </a:prstGeom>
        </p:spPr>
      </p:pic>
      <p:pic>
        <p:nvPicPr>
          <p:cNvPr id="9" name="Bild 8" descr="Avslutande citattecken med hel fyllning">
            <a:extLst>
              <a:ext uri="{FF2B5EF4-FFF2-40B4-BE49-F238E27FC236}">
                <a16:creationId xmlns:a16="http://schemas.microsoft.com/office/drawing/2014/main" id="{856590E0-5615-621A-9DB7-2444D22D37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6566" y="3965253"/>
            <a:ext cx="914400" cy="914400"/>
          </a:xfrm>
          <a:prstGeom prst="rect">
            <a:avLst/>
          </a:prstGeom>
        </p:spPr>
      </p:pic>
    </p:spTree>
    <p:extLst>
      <p:ext uri="{BB962C8B-B14F-4D97-AF65-F5344CB8AC3E}">
        <p14:creationId xmlns:p14="http://schemas.microsoft.com/office/powerpoint/2010/main" val="3600252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Dalarna | düsseldorfmalarna">
            <a:extLst>
              <a:ext uri="{FF2B5EF4-FFF2-40B4-BE49-F238E27FC236}">
                <a16:creationId xmlns:a16="http://schemas.microsoft.com/office/drawing/2014/main" id="{B0C92EF5-F98E-3E30-FA32-21E1AEB5B2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78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A1FA2C49-99C0-1AE5-6767-3010F1A7C438}"/>
              </a:ext>
            </a:extLst>
          </p:cNvPr>
          <p:cNvSpPr txBox="1"/>
          <p:nvPr/>
        </p:nvSpPr>
        <p:spPr>
          <a:xfrm>
            <a:off x="7245626" y="0"/>
            <a:ext cx="4946374" cy="8048357"/>
          </a:xfrm>
          <a:prstGeom prst="rect">
            <a:avLst/>
          </a:prstGeom>
          <a:solidFill>
            <a:schemeClr val="bg1">
              <a:alpha val="60000"/>
            </a:schemeClr>
          </a:solidFill>
        </p:spPr>
        <p:txBody>
          <a:bodyPr wrap="square">
            <a:spAutoFit/>
          </a:bodyPr>
          <a:lstStyle/>
          <a:p>
            <a:endParaRPr lang="sv-SE" sz="2400" b="0" i="0" dirty="0">
              <a:solidFill>
                <a:srgbClr val="272626"/>
              </a:solidFill>
              <a:effectLst/>
              <a:latin typeface="Arial" panose="020B0604020202020204" pitchFamily="34" charset="0"/>
              <a:cs typeface="Arial" panose="020B0604020202020204" pitchFamily="34" charset="0"/>
            </a:endParaRPr>
          </a:p>
          <a:p>
            <a:endParaRPr lang="sv-SE" sz="2400" b="0" i="0" dirty="0">
              <a:solidFill>
                <a:srgbClr val="272626"/>
              </a:solidFill>
              <a:effectLst/>
              <a:latin typeface="Arial" panose="020B0604020202020204" pitchFamily="34" charset="0"/>
              <a:cs typeface="Arial" panose="020B0604020202020204" pitchFamily="34" charset="0"/>
            </a:endParaRPr>
          </a:p>
          <a:p>
            <a:endParaRPr lang="sv-SE" sz="2400" dirty="0">
              <a:solidFill>
                <a:srgbClr val="272626"/>
              </a:solidFill>
              <a:latin typeface="Arial" panose="020B0604020202020204" pitchFamily="34" charset="0"/>
              <a:cs typeface="Arial" panose="020B0604020202020204" pitchFamily="34" charset="0"/>
            </a:endParaRPr>
          </a:p>
          <a:p>
            <a:r>
              <a:rPr lang="sv-SE" sz="2500" b="0" i="0" dirty="0">
                <a:solidFill>
                  <a:srgbClr val="272626"/>
                </a:solidFill>
                <a:effectLst/>
                <a:latin typeface="Arial" panose="020B0604020202020204" pitchFamily="34" charset="0"/>
                <a:cs typeface="Arial" panose="020B0604020202020204" pitchFamily="34" charset="0"/>
              </a:rPr>
              <a:t>Under senare delen av 1800-talet framstod Dalarna i mångas ögon som genuint och oförstört av yttre påverkan. Konstnärer, författare och turister reste hit för att upptäcka gröna böljande landskap, dräkter, hantverk och andra folktraditioner. Med dessa karaktäriserande inslag kom Dalarna också att få ett stort symbolvärde för Sverige i skapandet </a:t>
            </a:r>
            <a:r>
              <a:rPr lang="sv-SE" sz="2500" dirty="0">
                <a:solidFill>
                  <a:srgbClr val="272626"/>
                </a:solidFill>
                <a:latin typeface="Arial" panose="020B0604020202020204" pitchFamily="34" charset="0"/>
                <a:cs typeface="Arial" panose="020B0604020202020204" pitchFamily="34" charset="0"/>
              </a:rPr>
              <a:t>av </a:t>
            </a:r>
            <a:r>
              <a:rPr lang="sv-SE" sz="2500" b="0" i="0" dirty="0">
                <a:solidFill>
                  <a:srgbClr val="272626"/>
                </a:solidFill>
                <a:effectLst/>
                <a:latin typeface="Arial" panose="020B0604020202020204" pitchFamily="34" charset="0"/>
                <a:cs typeface="Arial" panose="020B0604020202020204" pitchFamily="34" charset="0"/>
              </a:rPr>
              <a:t>en svensk identitet under nationalromantiken.</a:t>
            </a:r>
            <a:endParaRPr lang="sv-SE" sz="2500" dirty="0">
              <a:solidFill>
                <a:srgbClr val="272626"/>
              </a:solidFill>
              <a:latin typeface="Arial" panose="020B0604020202020204" pitchFamily="34" charset="0"/>
              <a:cs typeface="Arial" panose="020B0604020202020204" pitchFamily="34" charset="0"/>
            </a:endParaRPr>
          </a:p>
          <a:p>
            <a:endParaRPr lang="sv-SE" sz="2400" dirty="0">
              <a:solidFill>
                <a:srgbClr val="272626"/>
              </a:solidFill>
              <a:latin typeface="Arial" panose="020B0604020202020204" pitchFamily="34" charset="0"/>
              <a:cs typeface="Arial" panose="020B0604020202020204" pitchFamily="34" charset="0"/>
            </a:endParaRPr>
          </a:p>
          <a:p>
            <a:endParaRPr lang="sv-SE" sz="2400" dirty="0">
              <a:solidFill>
                <a:srgbClr val="272626"/>
              </a:solidFill>
              <a:latin typeface="Arial" panose="020B0604020202020204" pitchFamily="34" charset="0"/>
              <a:cs typeface="Arial" panose="020B0604020202020204" pitchFamily="34" charset="0"/>
            </a:endParaRPr>
          </a:p>
          <a:p>
            <a:endParaRPr lang="sv-SE" sz="2400" dirty="0">
              <a:solidFill>
                <a:srgbClr val="272626"/>
              </a:solidFill>
              <a:latin typeface="Arial" panose="020B0604020202020204" pitchFamily="34" charset="0"/>
              <a:cs typeface="Arial" panose="020B0604020202020204" pitchFamily="34" charset="0"/>
            </a:endParaRPr>
          </a:p>
          <a:p>
            <a:endParaRPr lang="sv-SE" sz="2400" dirty="0">
              <a:solidFill>
                <a:srgbClr val="272626"/>
              </a:solidFill>
              <a:latin typeface="Arial" panose="020B0604020202020204" pitchFamily="34" charset="0"/>
              <a:cs typeface="Arial" panose="020B0604020202020204" pitchFamily="34" charset="0"/>
            </a:endParaRPr>
          </a:p>
          <a:p>
            <a:endParaRPr lang="en-S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7994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224A7B1E-22AF-4122-1BD8-F3FDC9653EC9}"/>
              </a:ext>
            </a:extLst>
          </p:cNvPr>
          <p:cNvGraphicFramePr/>
          <p:nvPr>
            <p:extLst>
              <p:ext uri="{D42A27DB-BD31-4B8C-83A1-F6EECF244321}">
                <p14:modId xmlns:p14="http://schemas.microsoft.com/office/powerpoint/2010/main" val="1040411173"/>
              </p:ext>
            </p:extLst>
          </p:nvPr>
        </p:nvGraphicFramePr>
        <p:xfrm>
          <a:off x="443947" y="1496079"/>
          <a:ext cx="11476383" cy="4901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ubrik 1">
            <a:extLst>
              <a:ext uri="{FF2B5EF4-FFF2-40B4-BE49-F238E27FC236}">
                <a16:creationId xmlns:a16="http://schemas.microsoft.com/office/drawing/2014/main" id="{CBA177AA-2415-7E79-C23A-4B23A971F202}"/>
              </a:ext>
            </a:extLst>
          </p:cNvPr>
          <p:cNvSpPr txBox="1">
            <a:spLocks/>
          </p:cNvSpPr>
          <p:nvPr/>
        </p:nvSpPr>
        <p:spPr>
          <a:xfrm>
            <a:off x="271670" y="31542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latin typeface="Amasis MT Pro Black" panose="02040A04050005020304" pitchFamily="18" charset="0"/>
              </a:rPr>
              <a:t>Några viktiga årtal för svensk nationalism</a:t>
            </a:r>
            <a:endParaRPr lang="en-SE" dirty="0">
              <a:latin typeface="Amasis MT Pro Black" panose="02040A04050005020304" pitchFamily="18" charset="0"/>
            </a:endParaRPr>
          </a:p>
        </p:txBody>
      </p:sp>
    </p:spTree>
    <p:extLst>
      <p:ext uri="{BB962C8B-B14F-4D97-AF65-F5344CB8AC3E}">
        <p14:creationId xmlns:p14="http://schemas.microsoft.com/office/powerpoint/2010/main" val="3402976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aphicFrame>
        <p:nvGraphicFramePr>
          <p:cNvPr id="345" name="Google Shape;345;p23"/>
          <p:cNvGraphicFramePr/>
          <p:nvPr/>
        </p:nvGraphicFramePr>
        <p:xfrm>
          <a:off x="609600" y="1234466"/>
          <a:ext cx="10972800" cy="5318734"/>
        </p:xfrm>
        <a:graphic>
          <a:graphicData uri="http://schemas.openxmlformats.org/drawingml/2006/table">
            <a:tbl>
              <a:tblPr>
                <a:noFill/>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914400">
                  <a:extLst>
                    <a:ext uri="{9D8B030D-6E8A-4147-A177-3AD203B41FA5}">
                      <a16:colId xmlns:a16="http://schemas.microsoft.com/office/drawing/2014/main" val="20007"/>
                    </a:ext>
                  </a:extLst>
                </a:gridCol>
                <a:gridCol w="914400">
                  <a:extLst>
                    <a:ext uri="{9D8B030D-6E8A-4147-A177-3AD203B41FA5}">
                      <a16:colId xmlns:a16="http://schemas.microsoft.com/office/drawing/2014/main" val="20008"/>
                    </a:ext>
                  </a:extLst>
                </a:gridCol>
                <a:gridCol w="914400">
                  <a:extLst>
                    <a:ext uri="{9D8B030D-6E8A-4147-A177-3AD203B41FA5}">
                      <a16:colId xmlns:a16="http://schemas.microsoft.com/office/drawing/2014/main" val="20009"/>
                    </a:ext>
                  </a:extLst>
                </a:gridCol>
                <a:gridCol w="914400">
                  <a:extLst>
                    <a:ext uri="{9D8B030D-6E8A-4147-A177-3AD203B41FA5}">
                      <a16:colId xmlns:a16="http://schemas.microsoft.com/office/drawing/2014/main" val="20010"/>
                    </a:ext>
                  </a:extLst>
                </a:gridCol>
                <a:gridCol w="914400">
                  <a:extLst>
                    <a:ext uri="{9D8B030D-6E8A-4147-A177-3AD203B41FA5}">
                      <a16:colId xmlns:a16="http://schemas.microsoft.com/office/drawing/2014/main" val="20011"/>
                    </a:ext>
                  </a:extLst>
                </a:gridCol>
              </a:tblGrid>
              <a:tr h="837439">
                <a:tc>
                  <a:txBody>
                    <a:bodyPr/>
                    <a:lstStyle/>
                    <a:p>
                      <a:pPr marL="0" lvl="0" indent="0" algn="ctr" rtl="0">
                        <a:spcBef>
                          <a:spcPts val="0"/>
                        </a:spcBef>
                        <a:spcAft>
                          <a:spcPts val="0"/>
                        </a:spcAft>
                        <a:buNone/>
                      </a:pPr>
                      <a:r>
                        <a:rPr lang="en" sz="2100" b="1">
                          <a:solidFill>
                            <a:schemeClr val="dk1"/>
                          </a:solidFill>
                          <a:latin typeface="Fira Sans Extra Condensed"/>
                          <a:ea typeface="Fira Sans Extra Condensed"/>
                          <a:cs typeface="Fira Sans Extra Condensed"/>
                          <a:sym typeface="Fira Sans Extra Condensed"/>
                        </a:rPr>
                        <a:t>1800</a:t>
                      </a: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rgbClr val="9E9E9E">
                          <a:alpha val="0"/>
                        </a:srgbClr>
                      </a:solidFill>
                      <a:prstDash val="solid"/>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100" b="1">
                          <a:solidFill>
                            <a:schemeClr val="dk1"/>
                          </a:solidFill>
                          <a:latin typeface="Fira Sans Extra Condensed"/>
                          <a:ea typeface="Fira Sans Extra Condensed"/>
                          <a:cs typeface="Fira Sans Extra Condensed"/>
                          <a:sym typeface="Fira Sans Extra Condensed"/>
                        </a:rPr>
                        <a:t>1815</a:t>
                      </a: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sv-SE" sz="2100" b="1">
                          <a:solidFill>
                            <a:schemeClr val="dk1"/>
                          </a:solidFill>
                          <a:latin typeface="Fira Sans Extra Condensed"/>
                          <a:ea typeface="Fira Sans Extra Condensed"/>
                          <a:cs typeface="Fira Sans Extra Condensed"/>
                          <a:sym typeface="Fira Sans Extra Condensed"/>
                        </a:rPr>
                        <a:t>1850</a:t>
                      </a: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100" b="1">
                          <a:solidFill>
                            <a:schemeClr val="dk1"/>
                          </a:solidFill>
                          <a:latin typeface="Fira Sans Extra Condensed"/>
                          <a:ea typeface="Fira Sans Extra Condensed"/>
                          <a:cs typeface="Fira Sans Extra Condensed"/>
                          <a:sym typeface="Fira Sans Extra Condensed"/>
                        </a:rPr>
                        <a:t>1900</a:t>
                      </a: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100" b="1">
                          <a:solidFill>
                            <a:schemeClr val="dk1"/>
                          </a:solidFill>
                          <a:latin typeface="Fira Sans Extra Condensed"/>
                          <a:ea typeface="Fira Sans Extra Condensed"/>
                          <a:cs typeface="Fira Sans Extra Condensed"/>
                          <a:sym typeface="Fira Sans Extra Condensed"/>
                        </a:rPr>
                        <a:t>1914</a:t>
                      </a: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4481295">
                <a:tc>
                  <a:txBody>
                    <a:bodyPr/>
                    <a:lstStyle/>
                    <a:p>
                      <a:pPr marL="0" lvl="0" indent="0" algn="ctr" rtl="0">
                        <a:spcBef>
                          <a:spcPts val="0"/>
                        </a:spcBef>
                        <a:spcAft>
                          <a:spcPts val="0"/>
                        </a:spcAft>
                        <a:buNone/>
                      </a:pP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rgbClr val="9E9E9E">
                          <a:alpha val="0"/>
                        </a:srgbClr>
                      </a:solidFill>
                      <a:prstDash val="solid"/>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dirty="0">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chemeClr val="dk2"/>
                      </a:solidFill>
                      <a:prstDash val="dash"/>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100" b="1" dirty="0">
                        <a:solidFill>
                          <a:schemeClr val="dk1"/>
                        </a:solidFill>
                        <a:latin typeface="Fira Sans Extra Condensed"/>
                        <a:ea typeface="Fira Sans Extra Condensed"/>
                        <a:cs typeface="Fira Sans Extra Condensed"/>
                        <a:sym typeface="Fira Sans Extra Condensed"/>
                      </a:endParaRPr>
                    </a:p>
                  </a:txBody>
                  <a:tcPr marL="121900" marR="121900" marT="121900" marB="121900" anchor="ctr">
                    <a:lnL w="9525" cap="flat" cmpd="sng">
                      <a:solidFill>
                        <a:schemeClr val="dk2"/>
                      </a:solidFill>
                      <a:prstDash val="dash"/>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47" name="Google Shape;347;p23"/>
          <p:cNvSpPr/>
          <p:nvPr/>
        </p:nvSpPr>
        <p:spPr>
          <a:xfrm>
            <a:off x="2892056" y="3603492"/>
            <a:ext cx="9069572" cy="495200"/>
          </a:xfrm>
          <a:prstGeom prst="homePlate">
            <a:avLst>
              <a:gd name="adj" fmla="val 50000"/>
            </a:avLst>
          </a:prstGeom>
          <a:solidFill>
            <a:srgbClr val="FAA74D">
              <a:alpha val="3765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600">
                <a:latin typeface="Roboto"/>
                <a:ea typeface="Roboto"/>
                <a:cs typeface="Roboto"/>
                <a:sym typeface="Roboto"/>
              </a:rPr>
              <a:t>Nationalism</a:t>
            </a:r>
            <a:endParaRPr sz="1600">
              <a:latin typeface="Roboto"/>
              <a:ea typeface="Roboto"/>
              <a:cs typeface="Roboto"/>
              <a:sym typeface="Roboto"/>
            </a:endParaRPr>
          </a:p>
        </p:txBody>
      </p:sp>
      <p:sp>
        <p:nvSpPr>
          <p:cNvPr id="370" name="Google Shape;370;p23"/>
          <p:cNvSpPr/>
          <p:nvPr/>
        </p:nvSpPr>
        <p:spPr>
          <a:xfrm>
            <a:off x="6526028" y="4431358"/>
            <a:ext cx="5435600" cy="495200"/>
          </a:xfrm>
          <a:prstGeom prst="homePlate">
            <a:avLst>
              <a:gd name="adj" fmla="val 50000"/>
            </a:avLst>
          </a:prstGeom>
          <a:noFill/>
          <a:ln>
            <a:solidFill>
              <a:schemeClr val="tx1"/>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600">
                <a:latin typeface="Roboto"/>
                <a:ea typeface="Roboto"/>
                <a:cs typeface="Roboto"/>
                <a:sym typeface="Roboto"/>
              </a:rPr>
              <a:t>Imperialism</a:t>
            </a:r>
            <a:endParaRPr sz="1600">
              <a:latin typeface="Roboto"/>
              <a:ea typeface="Roboto"/>
              <a:cs typeface="Roboto"/>
              <a:sym typeface="Roboto"/>
            </a:endParaRPr>
          </a:p>
        </p:txBody>
      </p:sp>
      <p:sp>
        <p:nvSpPr>
          <p:cNvPr id="3" name="Rubrik 2">
            <a:extLst>
              <a:ext uri="{FF2B5EF4-FFF2-40B4-BE49-F238E27FC236}">
                <a16:creationId xmlns:a16="http://schemas.microsoft.com/office/drawing/2014/main" id="{815E0B23-CEA5-44D9-9A4C-84E3BE4B6317}"/>
              </a:ext>
            </a:extLst>
          </p:cNvPr>
          <p:cNvSpPr>
            <a:spLocks noGrp="1"/>
          </p:cNvSpPr>
          <p:nvPr>
            <p:ph type="title"/>
          </p:nvPr>
        </p:nvSpPr>
        <p:spPr>
          <a:xfrm>
            <a:off x="609600" y="426684"/>
            <a:ext cx="10972800" cy="495200"/>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sv-SE" sz="2400">
                <a:latin typeface="Walbaum Display" panose="02070503090703020303" pitchFamily="18" charset="0"/>
              </a:rPr>
              <a:t>Det omvälvande 1800-talet</a:t>
            </a:r>
            <a:endParaRPr lang="en-SE" sz="2400">
              <a:latin typeface="Walbaum Display" panose="02070503090703020303" pitchFamily="18" charset="0"/>
            </a:endParaRPr>
          </a:p>
        </p:txBody>
      </p:sp>
      <p:sp>
        <p:nvSpPr>
          <p:cNvPr id="17" name="Google Shape;373;p23">
            <a:extLst>
              <a:ext uri="{FF2B5EF4-FFF2-40B4-BE49-F238E27FC236}">
                <a16:creationId xmlns:a16="http://schemas.microsoft.com/office/drawing/2014/main" id="{7F0CD0CF-FC5A-4486-BAB2-05867A4945D7}"/>
              </a:ext>
            </a:extLst>
          </p:cNvPr>
          <p:cNvSpPr/>
          <p:nvPr/>
        </p:nvSpPr>
        <p:spPr>
          <a:xfrm>
            <a:off x="6526028" y="2765034"/>
            <a:ext cx="4964932" cy="495200"/>
          </a:xfrm>
          <a:prstGeom prst="homePlate">
            <a:avLst>
              <a:gd name="adj" fmla="val 50000"/>
            </a:avLst>
          </a:prstGeom>
          <a:noFill/>
          <a:ln>
            <a:solidFill>
              <a:schemeClr val="tx1"/>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600">
                <a:latin typeface="Roboto"/>
                <a:ea typeface="Roboto"/>
                <a:cs typeface="Roboto"/>
                <a:sym typeface="Roboto"/>
              </a:rPr>
              <a:t>Andra industriella revolutionen</a:t>
            </a:r>
            <a:endParaRPr sz="1600">
              <a:latin typeface="Roboto"/>
              <a:ea typeface="Roboto"/>
              <a:cs typeface="Roboto"/>
              <a:sym typeface="Roboto"/>
            </a:endParaRPr>
          </a:p>
        </p:txBody>
      </p:sp>
      <p:sp>
        <p:nvSpPr>
          <p:cNvPr id="19" name="Google Shape;367;p23">
            <a:extLst>
              <a:ext uri="{FF2B5EF4-FFF2-40B4-BE49-F238E27FC236}">
                <a16:creationId xmlns:a16="http://schemas.microsoft.com/office/drawing/2014/main" id="{CD5DDB8D-1231-4CB8-918C-E7B7CA94E618}"/>
              </a:ext>
            </a:extLst>
          </p:cNvPr>
          <p:cNvSpPr/>
          <p:nvPr/>
        </p:nvSpPr>
        <p:spPr>
          <a:xfrm>
            <a:off x="5635256" y="5213494"/>
            <a:ext cx="6326372" cy="495200"/>
          </a:xfrm>
          <a:prstGeom prst="homePlate">
            <a:avLst>
              <a:gd name="adj" fmla="val 50000"/>
            </a:avLst>
          </a:prstGeom>
          <a:noFill/>
          <a:ln>
            <a:solidFill>
              <a:schemeClr val="tx1"/>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600">
                <a:latin typeface="Roboto"/>
                <a:ea typeface="Roboto"/>
                <a:cs typeface="Roboto"/>
                <a:sym typeface="Roboto"/>
              </a:rPr>
              <a:t>Demokratisering</a:t>
            </a:r>
            <a:endParaRPr sz="1600">
              <a:latin typeface="Roboto"/>
              <a:ea typeface="Roboto"/>
              <a:cs typeface="Roboto"/>
              <a:sym typeface="Roboto"/>
            </a:endParaRPr>
          </a:p>
        </p:txBody>
      </p:sp>
      <p:sp>
        <p:nvSpPr>
          <p:cNvPr id="18" name="Google Shape;373;p23">
            <a:extLst>
              <a:ext uri="{FF2B5EF4-FFF2-40B4-BE49-F238E27FC236}">
                <a16:creationId xmlns:a16="http://schemas.microsoft.com/office/drawing/2014/main" id="{75CB2F87-64A2-4781-A3AB-E6A2C03779EB}"/>
              </a:ext>
            </a:extLst>
          </p:cNvPr>
          <p:cNvSpPr/>
          <p:nvPr/>
        </p:nvSpPr>
        <p:spPr>
          <a:xfrm>
            <a:off x="9388549" y="1944249"/>
            <a:ext cx="1475798" cy="495200"/>
          </a:xfrm>
          <a:prstGeom prst="homePlate">
            <a:avLst>
              <a:gd name="adj" fmla="val 50000"/>
            </a:avLst>
          </a:prstGeom>
          <a:noFill/>
          <a:ln>
            <a:solidFill>
              <a:schemeClr val="tx1"/>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600">
                <a:latin typeface="Roboto"/>
                <a:ea typeface="Roboto"/>
                <a:cs typeface="Roboto"/>
                <a:sym typeface="Roboto"/>
              </a:rPr>
              <a:t>Vägen till världskrig</a:t>
            </a:r>
            <a:endParaRPr sz="1600">
              <a:latin typeface="Roboto"/>
              <a:ea typeface="Roboto"/>
              <a:cs typeface="Roboto"/>
              <a:sym typeface="Roboto"/>
            </a:endParaRPr>
          </a:p>
        </p:txBody>
      </p:sp>
      <p:sp>
        <p:nvSpPr>
          <p:cNvPr id="16" name="Google Shape;374;p23">
            <a:extLst>
              <a:ext uri="{FF2B5EF4-FFF2-40B4-BE49-F238E27FC236}">
                <a16:creationId xmlns:a16="http://schemas.microsoft.com/office/drawing/2014/main" id="{D74C0E14-B2A8-435D-8CCB-0AF2D712C9FB}"/>
              </a:ext>
            </a:extLst>
          </p:cNvPr>
          <p:cNvSpPr/>
          <p:nvPr/>
        </p:nvSpPr>
        <p:spPr>
          <a:xfrm>
            <a:off x="487680" y="1951526"/>
            <a:ext cx="1567948" cy="495200"/>
          </a:xfrm>
          <a:prstGeom prst="roundRect">
            <a:avLst>
              <a:gd name="adj" fmla="val 16667"/>
            </a:avLst>
          </a:prstGeom>
          <a:noFill/>
          <a:ln>
            <a:solidFill>
              <a:schemeClr val="tx1"/>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100">
                <a:latin typeface="Roboto"/>
                <a:ea typeface="Roboto"/>
                <a:cs typeface="Roboto"/>
                <a:sym typeface="Roboto"/>
              </a:rPr>
              <a:t>Napoleonkrigen</a:t>
            </a:r>
            <a:endParaRPr sz="1100">
              <a:latin typeface="Roboto"/>
              <a:ea typeface="Roboto"/>
              <a:cs typeface="Roboto"/>
              <a:sym typeface="Roboto"/>
            </a:endParaRPr>
          </a:p>
        </p:txBody>
      </p:sp>
      <p:sp>
        <p:nvSpPr>
          <p:cNvPr id="2" name="Google Shape;374;p23">
            <a:extLst>
              <a:ext uri="{FF2B5EF4-FFF2-40B4-BE49-F238E27FC236}">
                <a16:creationId xmlns:a16="http://schemas.microsoft.com/office/drawing/2014/main" id="{5096EE61-3D6D-C320-EC9F-84ABB6C6D5E8}"/>
              </a:ext>
            </a:extLst>
          </p:cNvPr>
          <p:cNvSpPr/>
          <p:nvPr/>
        </p:nvSpPr>
        <p:spPr>
          <a:xfrm>
            <a:off x="10913257" y="1944249"/>
            <a:ext cx="1155405" cy="495200"/>
          </a:xfrm>
          <a:prstGeom prst="roundRect">
            <a:avLst>
              <a:gd name="adj" fmla="val 16667"/>
            </a:avLst>
          </a:prstGeom>
          <a:noFill/>
          <a:ln>
            <a:solidFill>
              <a:schemeClr val="tx1"/>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100">
                <a:latin typeface="Roboto"/>
                <a:ea typeface="Roboto"/>
                <a:cs typeface="Roboto"/>
                <a:sym typeface="Roboto"/>
              </a:rPr>
              <a:t>WW 1</a:t>
            </a:r>
            <a:endParaRPr sz="1100">
              <a:latin typeface="Roboto"/>
              <a:ea typeface="Roboto"/>
              <a:cs typeface="Roboto"/>
              <a:sym typeface="Roboto"/>
            </a:endParaRPr>
          </a:p>
        </p:txBody>
      </p:sp>
      <p:sp>
        <p:nvSpPr>
          <p:cNvPr id="4" name="Google Shape;373;p23">
            <a:extLst>
              <a:ext uri="{FF2B5EF4-FFF2-40B4-BE49-F238E27FC236}">
                <a16:creationId xmlns:a16="http://schemas.microsoft.com/office/drawing/2014/main" id="{00D62018-499A-86E2-7D65-C4C6711E9361}"/>
              </a:ext>
            </a:extLst>
          </p:cNvPr>
          <p:cNvSpPr/>
          <p:nvPr/>
        </p:nvSpPr>
        <p:spPr>
          <a:xfrm>
            <a:off x="123338" y="2765034"/>
            <a:ext cx="6203034" cy="495200"/>
          </a:xfrm>
          <a:prstGeom prst="homePlate">
            <a:avLst>
              <a:gd name="adj" fmla="val 50000"/>
            </a:avLst>
          </a:prstGeom>
          <a:noFill/>
          <a:ln>
            <a:solidFill>
              <a:schemeClr val="tx1"/>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600">
                <a:latin typeface="Roboto"/>
                <a:ea typeface="Roboto"/>
                <a:cs typeface="Roboto"/>
                <a:sym typeface="Roboto"/>
              </a:rPr>
              <a:t>Första industriella revolutionen</a:t>
            </a:r>
            <a:endParaRPr sz="1600">
              <a:latin typeface="Roboto"/>
              <a:ea typeface="Roboto"/>
              <a:cs typeface="Roboto"/>
              <a:sym typeface="Roboto"/>
            </a:endParaRPr>
          </a:p>
        </p:txBody>
      </p:sp>
      <p:sp>
        <p:nvSpPr>
          <p:cNvPr id="5" name="Google Shape;367;p23">
            <a:extLst>
              <a:ext uri="{FF2B5EF4-FFF2-40B4-BE49-F238E27FC236}">
                <a16:creationId xmlns:a16="http://schemas.microsoft.com/office/drawing/2014/main" id="{31F76BE7-99AA-408E-05DC-8D5B3691BD9A}"/>
              </a:ext>
            </a:extLst>
          </p:cNvPr>
          <p:cNvSpPr/>
          <p:nvPr/>
        </p:nvSpPr>
        <p:spPr>
          <a:xfrm>
            <a:off x="123338" y="6025117"/>
            <a:ext cx="11838290" cy="495200"/>
          </a:xfrm>
          <a:prstGeom prst="homePlate">
            <a:avLst>
              <a:gd name="adj" fmla="val 50000"/>
            </a:avLst>
          </a:prstGeom>
          <a:noFill/>
          <a:ln>
            <a:solidFill>
              <a:schemeClr val="tx1"/>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600">
                <a:latin typeface="Roboto"/>
                <a:ea typeface="Roboto"/>
                <a:cs typeface="Roboto"/>
                <a:sym typeface="Roboto"/>
              </a:rPr>
              <a:t>Demografiska förändringar</a:t>
            </a:r>
            <a:endParaRPr sz="1600">
              <a:latin typeface="Roboto"/>
              <a:ea typeface="Roboto"/>
              <a:cs typeface="Roboto"/>
              <a:sym typeface="Roboto"/>
            </a:endParaRPr>
          </a:p>
        </p:txBody>
      </p:sp>
    </p:spTree>
    <p:custDataLst>
      <p:tags r:id="rId1"/>
    </p:custDataLst>
    <p:extLst>
      <p:ext uri="{BB962C8B-B14F-4D97-AF65-F5344CB8AC3E}">
        <p14:creationId xmlns:p14="http://schemas.microsoft.com/office/powerpoint/2010/main" val="157775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9" descr="En bild som visar byggnad, utomhus, hjul, Landfordon&#10;&#10;Automatiskt genererad beskrivning">
            <a:extLst>
              <a:ext uri="{FF2B5EF4-FFF2-40B4-BE49-F238E27FC236}">
                <a16:creationId xmlns:a16="http://schemas.microsoft.com/office/drawing/2014/main" id="{569FD701-2B14-2FAC-A39E-DA43E61038B6}"/>
              </a:ext>
            </a:extLst>
          </p:cNvPr>
          <p:cNvPicPr>
            <a:picLocks noChangeAspect="1"/>
          </p:cNvPicPr>
          <p:nvPr/>
        </p:nvPicPr>
        <p:blipFill rotWithShape="1">
          <a:blip r:embed="rId2"/>
          <a:srcRect l="5692" r="6307" b="-1"/>
          <a:stretch/>
        </p:blipFill>
        <p:spPr>
          <a:xfrm>
            <a:off x="20" y="10"/>
            <a:ext cx="4003019" cy="3388883"/>
          </a:xfrm>
          <a:prstGeom prst="rect">
            <a:avLst/>
          </a:prstGeom>
        </p:spPr>
      </p:pic>
      <p:pic>
        <p:nvPicPr>
          <p:cNvPr id="6" name="Picture 2" descr="En bild som visar utomhus, byggnad, hydda, mark&#10;&#10;Automatiskt genererad beskrivning">
            <a:extLst>
              <a:ext uri="{FF2B5EF4-FFF2-40B4-BE49-F238E27FC236}">
                <a16:creationId xmlns:a16="http://schemas.microsoft.com/office/drawing/2014/main" id="{F445A92F-C5F8-5413-9C9B-0A7C5E7A4C8A}"/>
              </a:ext>
            </a:extLst>
          </p:cNvPr>
          <p:cNvPicPr>
            <a:picLocks noChangeAspect="1"/>
          </p:cNvPicPr>
          <p:nvPr/>
        </p:nvPicPr>
        <p:blipFill rotWithShape="1">
          <a:blip r:embed="rId3"/>
          <a:srcRect l="7535" r="6444" b="-4"/>
          <a:stretch/>
        </p:blipFill>
        <p:spPr>
          <a:xfrm>
            <a:off x="4094479" y="10"/>
            <a:ext cx="4014047" cy="3383270"/>
          </a:xfrm>
          <a:prstGeom prst="rect">
            <a:avLst/>
          </a:prstGeom>
        </p:spPr>
      </p:pic>
      <p:pic>
        <p:nvPicPr>
          <p:cNvPr id="1026" name="Picture 2" descr="När vi fick fritid och semester | Nordiska museet">
            <a:extLst>
              <a:ext uri="{FF2B5EF4-FFF2-40B4-BE49-F238E27FC236}">
                <a16:creationId xmlns:a16="http://schemas.microsoft.com/office/drawing/2014/main" id="{1708E3D2-6FEC-D9AE-5FFB-0075C6B3C5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46" r="13651" b="-1"/>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1" descr="En bild som visar byggnad, monokrom, klädsel, utomhus&#10;&#10;Automatiskt genererad beskrivning">
            <a:extLst>
              <a:ext uri="{FF2B5EF4-FFF2-40B4-BE49-F238E27FC236}">
                <a16:creationId xmlns:a16="http://schemas.microsoft.com/office/drawing/2014/main" id="{2A50C1C1-4038-6975-A914-CB00C08A03F2}"/>
              </a:ext>
            </a:extLst>
          </p:cNvPr>
          <p:cNvPicPr>
            <a:picLocks noChangeAspect="1"/>
          </p:cNvPicPr>
          <p:nvPr/>
        </p:nvPicPr>
        <p:blipFill rotWithShape="1">
          <a:blip r:embed="rId5"/>
          <a:srcRect l="2092" r="25263"/>
          <a:stretch/>
        </p:blipFill>
        <p:spPr>
          <a:xfrm>
            <a:off x="20" y="3469102"/>
            <a:ext cx="4003019" cy="3388893"/>
          </a:xfrm>
          <a:prstGeom prst="rect">
            <a:avLst/>
          </a:prstGeom>
        </p:spPr>
      </p:pic>
      <p:pic>
        <p:nvPicPr>
          <p:cNvPr id="3" name="Picture 20" descr="En bild som visar fabrik, byggnad, klädsel, svart och vit&#10;&#10;Automatiskt genererad beskrivning">
            <a:extLst>
              <a:ext uri="{FF2B5EF4-FFF2-40B4-BE49-F238E27FC236}">
                <a16:creationId xmlns:a16="http://schemas.microsoft.com/office/drawing/2014/main" id="{DCC8EA84-8304-4A6C-09CB-9DCB69A8BB30}"/>
              </a:ext>
            </a:extLst>
          </p:cNvPr>
          <p:cNvPicPr>
            <a:picLocks noChangeAspect="1"/>
          </p:cNvPicPr>
          <p:nvPr/>
        </p:nvPicPr>
        <p:blipFill rotWithShape="1">
          <a:blip r:embed="rId6"/>
          <a:srcRect l="9090" r="11713" b="-4"/>
          <a:stretch/>
        </p:blipFill>
        <p:spPr>
          <a:xfrm>
            <a:off x="4094479" y="3469102"/>
            <a:ext cx="4014047" cy="3383280"/>
          </a:xfrm>
          <a:prstGeom prst="rect">
            <a:avLst/>
          </a:prstGeom>
        </p:spPr>
      </p:pic>
      <p:pic>
        <p:nvPicPr>
          <p:cNvPr id="5" name="Picture 24" descr="En bild som visar klädsel, person, bröllopsklänning, klänning&#10;&#10;Automatiskt genererad beskrivning">
            <a:extLst>
              <a:ext uri="{FF2B5EF4-FFF2-40B4-BE49-F238E27FC236}">
                <a16:creationId xmlns:a16="http://schemas.microsoft.com/office/drawing/2014/main" id="{B7CE97E8-489B-5196-47F2-480D85C367A8}"/>
              </a:ext>
            </a:extLst>
          </p:cNvPr>
          <p:cNvPicPr>
            <a:picLocks noChangeAspect="1"/>
          </p:cNvPicPr>
          <p:nvPr/>
        </p:nvPicPr>
        <p:blipFill rotWithShape="1">
          <a:blip r:embed="rId7"/>
          <a:srcRect l="8064" r="13303" b="-4"/>
          <a:stretch/>
        </p:blipFill>
        <p:spPr>
          <a:xfrm>
            <a:off x="8199966" y="3469102"/>
            <a:ext cx="3992034" cy="3388893"/>
          </a:xfrm>
          <a:prstGeom prst="rect">
            <a:avLst/>
          </a:prstGeom>
        </p:spPr>
      </p:pic>
    </p:spTree>
    <p:extLst>
      <p:ext uri="{BB962C8B-B14F-4D97-AF65-F5344CB8AC3E}">
        <p14:creationId xmlns:p14="http://schemas.microsoft.com/office/powerpoint/2010/main" val="3261791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En bild som visar byggnad, utomhus, hjul, Landfordon&#10;&#10;Automatiskt genererad beskrivning">
            <a:extLst>
              <a:ext uri="{FF2B5EF4-FFF2-40B4-BE49-F238E27FC236}">
                <a16:creationId xmlns:a16="http://schemas.microsoft.com/office/drawing/2014/main" id="{569FD701-2B14-2FAC-A39E-DA43E61038B6}"/>
              </a:ext>
            </a:extLst>
          </p:cNvPr>
          <p:cNvPicPr>
            <a:picLocks noChangeAspect="1"/>
          </p:cNvPicPr>
          <p:nvPr/>
        </p:nvPicPr>
        <p:blipFill rotWithShape="1">
          <a:blip r:embed="rId2"/>
          <a:srcRect l="5692" r="6307" b="-1"/>
          <a:stretch/>
        </p:blipFill>
        <p:spPr>
          <a:xfrm>
            <a:off x="20" y="10"/>
            <a:ext cx="4003019" cy="3388883"/>
          </a:xfrm>
          <a:prstGeom prst="rect">
            <a:avLst/>
          </a:prstGeom>
        </p:spPr>
      </p:pic>
      <p:pic>
        <p:nvPicPr>
          <p:cNvPr id="6" name="Picture 2" descr="En bild som visar utomhus, byggnad, hydda, mark&#10;&#10;Automatiskt genererad beskrivning">
            <a:extLst>
              <a:ext uri="{FF2B5EF4-FFF2-40B4-BE49-F238E27FC236}">
                <a16:creationId xmlns:a16="http://schemas.microsoft.com/office/drawing/2014/main" id="{F445A92F-C5F8-5413-9C9B-0A7C5E7A4C8A}"/>
              </a:ext>
            </a:extLst>
          </p:cNvPr>
          <p:cNvPicPr>
            <a:picLocks noChangeAspect="1"/>
          </p:cNvPicPr>
          <p:nvPr/>
        </p:nvPicPr>
        <p:blipFill rotWithShape="1">
          <a:blip r:embed="rId3"/>
          <a:srcRect l="7535" r="6444" b="-4"/>
          <a:stretch/>
        </p:blipFill>
        <p:spPr>
          <a:xfrm>
            <a:off x="4094479" y="10"/>
            <a:ext cx="4014047" cy="3383270"/>
          </a:xfrm>
          <a:prstGeom prst="rect">
            <a:avLst/>
          </a:prstGeom>
        </p:spPr>
      </p:pic>
      <p:pic>
        <p:nvPicPr>
          <p:cNvPr id="1026" name="Picture 2" descr="När vi fick fritid och semester | Nordiska museet">
            <a:extLst>
              <a:ext uri="{FF2B5EF4-FFF2-40B4-BE49-F238E27FC236}">
                <a16:creationId xmlns:a16="http://schemas.microsoft.com/office/drawing/2014/main" id="{1708E3D2-6FEC-D9AE-5FFB-0075C6B3C5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46" r="13651" b="-1"/>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1" descr="En bild som visar byggnad, monokrom, klädsel, utomhus&#10;&#10;Automatiskt genererad beskrivning">
            <a:extLst>
              <a:ext uri="{FF2B5EF4-FFF2-40B4-BE49-F238E27FC236}">
                <a16:creationId xmlns:a16="http://schemas.microsoft.com/office/drawing/2014/main" id="{2A50C1C1-4038-6975-A914-CB00C08A03F2}"/>
              </a:ext>
            </a:extLst>
          </p:cNvPr>
          <p:cNvPicPr>
            <a:picLocks noChangeAspect="1"/>
          </p:cNvPicPr>
          <p:nvPr/>
        </p:nvPicPr>
        <p:blipFill rotWithShape="1">
          <a:blip r:embed="rId5"/>
          <a:srcRect l="2092" r="25263"/>
          <a:stretch/>
        </p:blipFill>
        <p:spPr>
          <a:xfrm>
            <a:off x="20" y="3469102"/>
            <a:ext cx="4003019" cy="3388893"/>
          </a:xfrm>
          <a:prstGeom prst="rect">
            <a:avLst/>
          </a:prstGeom>
        </p:spPr>
      </p:pic>
      <p:pic>
        <p:nvPicPr>
          <p:cNvPr id="3" name="Picture 20" descr="En bild som visar fabrik, byggnad, klädsel, svart och vit&#10;&#10;Automatiskt genererad beskrivning">
            <a:extLst>
              <a:ext uri="{FF2B5EF4-FFF2-40B4-BE49-F238E27FC236}">
                <a16:creationId xmlns:a16="http://schemas.microsoft.com/office/drawing/2014/main" id="{DCC8EA84-8304-4A6C-09CB-9DCB69A8BB30}"/>
              </a:ext>
            </a:extLst>
          </p:cNvPr>
          <p:cNvPicPr>
            <a:picLocks noChangeAspect="1"/>
          </p:cNvPicPr>
          <p:nvPr/>
        </p:nvPicPr>
        <p:blipFill rotWithShape="1">
          <a:blip r:embed="rId6"/>
          <a:srcRect l="9090" r="11713" b="-4"/>
          <a:stretch/>
        </p:blipFill>
        <p:spPr>
          <a:xfrm>
            <a:off x="4094479" y="3469102"/>
            <a:ext cx="4014047" cy="3383280"/>
          </a:xfrm>
          <a:prstGeom prst="rect">
            <a:avLst/>
          </a:prstGeom>
        </p:spPr>
      </p:pic>
      <p:pic>
        <p:nvPicPr>
          <p:cNvPr id="5" name="Picture 24" descr="En bild som visar klädsel, person, bröllopsklänning, klänning&#10;&#10;Automatiskt genererad beskrivning">
            <a:extLst>
              <a:ext uri="{FF2B5EF4-FFF2-40B4-BE49-F238E27FC236}">
                <a16:creationId xmlns:a16="http://schemas.microsoft.com/office/drawing/2014/main" id="{B7CE97E8-489B-5196-47F2-480D85C367A8}"/>
              </a:ext>
            </a:extLst>
          </p:cNvPr>
          <p:cNvPicPr>
            <a:picLocks noChangeAspect="1"/>
          </p:cNvPicPr>
          <p:nvPr/>
        </p:nvPicPr>
        <p:blipFill rotWithShape="1">
          <a:blip r:embed="rId7"/>
          <a:srcRect l="8064" r="13303" b="-4"/>
          <a:stretch/>
        </p:blipFill>
        <p:spPr>
          <a:xfrm>
            <a:off x="8199966" y="3469102"/>
            <a:ext cx="3992034" cy="3388893"/>
          </a:xfrm>
          <a:prstGeom prst="rect">
            <a:avLst/>
          </a:prstGeom>
        </p:spPr>
      </p:pic>
      <p:pic>
        <p:nvPicPr>
          <p:cNvPr id="7" name="Picture 2" descr="Svensk flagga">
            <a:extLst>
              <a:ext uri="{FF2B5EF4-FFF2-40B4-BE49-F238E27FC236}">
                <a16:creationId xmlns:a16="http://schemas.microsoft.com/office/drawing/2014/main" id="{162D30AA-112B-795E-C0D5-2F1A6CFC56B8}"/>
              </a:ext>
            </a:extLst>
          </p:cNvPr>
          <p:cNvPicPr>
            <a:picLocks noChangeAspect="1" noChangeArrowheads="1"/>
          </p:cNvPicPr>
          <p:nvPr/>
        </p:nvPicPr>
        <p:blipFill>
          <a:blip r:embed="rId8">
            <a:alphaModFix amt="40000"/>
            <a:extLst>
              <a:ext uri="{28A0092B-C50C-407E-A947-70E740481C1C}">
                <a14:useLocalDpi xmlns:a14="http://schemas.microsoft.com/office/drawing/2010/main" val="0"/>
              </a:ext>
            </a:extLst>
          </a:blip>
          <a:srcRect/>
          <a:stretch>
            <a:fillRect/>
          </a:stretch>
        </p:blipFill>
        <p:spPr bwMode="auto">
          <a:xfrm>
            <a:off x="0" y="-474979"/>
            <a:ext cx="12187936" cy="7617459"/>
          </a:xfrm>
          <a:prstGeom prst="rect">
            <a:avLst/>
          </a:prstGeom>
          <a:solidFill>
            <a:schemeClr val="accent1">
              <a:alpha val="20000"/>
            </a:schemeClr>
          </a:solidFill>
        </p:spPr>
      </p:pic>
    </p:spTree>
    <p:extLst>
      <p:ext uri="{BB962C8B-B14F-4D97-AF65-F5344CB8AC3E}">
        <p14:creationId xmlns:p14="http://schemas.microsoft.com/office/powerpoint/2010/main" val="4205839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51587B-3F26-0535-01E8-C05C89DAA15C}"/>
              </a:ext>
            </a:extLst>
          </p:cNvPr>
          <p:cNvSpPr>
            <a:spLocks noGrp="1"/>
          </p:cNvSpPr>
          <p:nvPr>
            <p:ph type="title"/>
          </p:nvPr>
        </p:nvSpPr>
        <p:spPr/>
        <p:txBody>
          <a:bodyPr/>
          <a:lstStyle/>
          <a:p>
            <a:r>
              <a:rPr lang="sv-SE" dirty="0">
                <a:latin typeface="Amasis MT Pro Black" panose="02040A04050005020304" pitchFamily="18" charset="0"/>
              </a:rPr>
              <a:t>Nationalismen…</a:t>
            </a:r>
            <a:endParaRPr lang="en-SE" dirty="0">
              <a:latin typeface="Amasis MT Pro Black" panose="02040A04050005020304" pitchFamily="18" charset="0"/>
            </a:endParaRPr>
          </a:p>
        </p:txBody>
      </p:sp>
      <p:sp>
        <p:nvSpPr>
          <p:cNvPr id="3" name="Platshållare för innehåll 2">
            <a:extLst>
              <a:ext uri="{FF2B5EF4-FFF2-40B4-BE49-F238E27FC236}">
                <a16:creationId xmlns:a16="http://schemas.microsoft.com/office/drawing/2014/main" id="{47352EE3-1E0C-AAB5-FE6E-E1A03328ADDE}"/>
              </a:ext>
            </a:extLst>
          </p:cNvPr>
          <p:cNvSpPr>
            <a:spLocks noGrp="1"/>
          </p:cNvSpPr>
          <p:nvPr>
            <p:ph idx="1"/>
          </p:nvPr>
        </p:nvSpPr>
        <p:spPr/>
        <p:txBody>
          <a:bodyPr/>
          <a:lstStyle/>
          <a:p>
            <a:pPr marL="0" indent="0">
              <a:buNone/>
            </a:pPr>
            <a:r>
              <a:rPr lang="sv-SE" dirty="0"/>
              <a:t>… är </a:t>
            </a:r>
            <a:r>
              <a:rPr lang="sv-SE" dirty="0">
                <a:latin typeface="Arial" panose="020B0604020202020204" pitchFamily="34" charset="0"/>
                <a:cs typeface="Arial" panose="020B0604020202020204" pitchFamily="34" charset="0"/>
              </a:rPr>
              <a:t>idéen</a:t>
            </a:r>
            <a:r>
              <a:rPr lang="sv-SE" dirty="0"/>
              <a:t> om ett land – ett folk – en folksjäl.</a:t>
            </a:r>
          </a:p>
          <a:p>
            <a:pPr marL="0" indent="0">
              <a:buNone/>
            </a:pPr>
            <a:endParaRPr lang="sv-SE" dirty="0"/>
          </a:p>
          <a:p>
            <a:pPr marL="0" indent="0">
              <a:buNone/>
            </a:pPr>
            <a:r>
              <a:rPr lang="sv-SE" dirty="0"/>
              <a:t>…är förknippad med symboler, personer, händelser och platser mm.</a:t>
            </a:r>
          </a:p>
          <a:p>
            <a:pPr marL="0" indent="0">
              <a:buNone/>
            </a:pPr>
            <a:endParaRPr lang="sv-SE" dirty="0"/>
          </a:p>
          <a:p>
            <a:pPr marL="0" indent="0">
              <a:buNone/>
            </a:pPr>
            <a:r>
              <a:rPr lang="sv-SE" dirty="0"/>
              <a:t>…förenar alla som är en del av folket oavsett var man bor, oavsett om man är rik eller fattig etc.</a:t>
            </a:r>
          </a:p>
          <a:p>
            <a:pPr marL="0" indent="0">
              <a:buNone/>
            </a:pPr>
            <a:endParaRPr lang="sv-SE" dirty="0"/>
          </a:p>
          <a:p>
            <a:pPr marL="0" indent="0">
              <a:buNone/>
            </a:pPr>
            <a:r>
              <a:rPr lang="sv-SE" dirty="0"/>
              <a:t>…kan vara både enande och splittrande.</a:t>
            </a:r>
            <a:endParaRPr lang="en-SE" dirty="0"/>
          </a:p>
        </p:txBody>
      </p:sp>
    </p:spTree>
    <p:extLst>
      <p:ext uri="{BB962C8B-B14F-4D97-AF65-F5344CB8AC3E}">
        <p14:creationId xmlns:p14="http://schemas.microsoft.com/office/powerpoint/2010/main" val="2465182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8EA3DBC-703A-CCBE-FDD7-14ADA3133BB0}"/>
              </a:ext>
            </a:extLst>
          </p:cNvPr>
          <p:cNvPicPr>
            <a:picLocks noChangeAspect="1"/>
          </p:cNvPicPr>
          <p:nvPr/>
        </p:nvPicPr>
        <p:blipFill>
          <a:blip r:embed="rId2"/>
          <a:stretch>
            <a:fillRect/>
          </a:stretch>
        </p:blipFill>
        <p:spPr>
          <a:xfrm>
            <a:off x="484632" y="1545114"/>
            <a:ext cx="3517119" cy="3761625"/>
          </a:xfrm>
          <a:prstGeom prst="rect">
            <a:avLst/>
          </a:prstGeom>
        </p:spPr>
      </p:pic>
      <p:cxnSp>
        <p:nvCxnSpPr>
          <p:cNvPr id="12" name="Straight Connector 11">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Bildobjekt 6">
            <a:extLst>
              <a:ext uri="{FF2B5EF4-FFF2-40B4-BE49-F238E27FC236}">
                <a16:creationId xmlns:a16="http://schemas.microsoft.com/office/drawing/2014/main" id="{EB285D60-67EE-D869-4040-7B2EB20F0421}"/>
              </a:ext>
            </a:extLst>
          </p:cNvPr>
          <p:cNvPicPr>
            <a:picLocks noChangeAspect="1"/>
          </p:cNvPicPr>
          <p:nvPr/>
        </p:nvPicPr>
        <p:blipFill>
          <a:blip r:embed="rId3"/>
          <a:stretch>
            <a:fillRect/>
          </a:stretch>
        </p:blipFill>
        <p:spPr>
          <a:xfrm>
            <a:off x="8169929" y="1545115"/>
            <a:ext cx="3553546" cy="3780368"/>
          </a:xfrm>
          <a:prstGeom prst="rect">
            <a:avLst/>
          </a:prstGeom>
        </p:spPr>
      </p:pic>
      <p:cxnSp>
        <p:nvCxnSpPr>
          <p:cNvPr id="14" name="Straight Connector 13">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BD34826C-4D7B-3AEC-946D-1D6F6592C52F}"/>
              </a:ext>
            </a:extLst>
          </p:cNvPr>
          <p:cNvPicPr>
            <a:picLocks noChangeAspect="1"/>
          </p:cNvPicPr>
          <p:nvPr/>
        </p:nvPicPr>
        <p:blipFill>
          <a:blip r:embed="rId4"/>
          <a:stretch>
            <a:fillRect/>
          </a:stretch>
        </p:blipFill>
        <p:spPr>
          <a:xfrm>
            <a:off x="4337440" y="1553151"/>
            <a:ext cx="3536560" cy="3772331"/>
          </a:xfrm>
          <a:prstGeom prst="rect">
            <a:avLst/>
          </a:prstGeom>
        </p:spPr>
      </p:pic>
      <p:sp>
        <p:nvSpPr>
          <p:cNvPr id="8" name="textruta 7">
            <a:extLst>
              <a:ext uri="{FF2B5EF4-FFF2-40B4-BE49-F238E27FC236}">
                <a16:creationId xmlns:a16="http://schemas.microsoft.com/office/drawing/2014/main" id="{5BC83E4B-14A0-F79A-DB35-60FAB7CB7F54}"/>
              </a:ext>
            </a:extLst>
          </p:cNvPr>
          <p:cNvSpPr txBox="1"/>
          <p:nvPr/>
        </p:nvSpPr>
        <p:spPr>
          <a:xfrm>
            <a:off x="484632" y="379675"/>
            <a:ext cx="10641055" cy="769441"/>
          </a:xfrm>
          <a:prstGeom prst="rect">
            <a:avLst/>
          </a:prstGeom>
          <a:noFill/>
        </p:spPr>
        <p:txBody>
          <a:bodyPr wrap="square" rtlCol="0">
            <a:spAutoFit/>
          </a:bodyPr>
          <a:lstStyle/>
          <a:p>
            <a:r>
              <a:rPr lang="sv-SE" sz="4400" dirty="0">
                <a:latin typeface="Amasis MT Pro Black" panose="02040A04050005020304" pitchFamily="18" charset="0"/>
              </a:rPr>
              <a:t>Nationalismen har förändrat kartan</a:t>
            </a:r>
            <a:endParaRPr lang="en-SE" sz="4400" dirty="0">
              <a:latin typeface="Amasis MT Pro Black" panose="02040A04050005020304" pitchFamily="18" charset="0"/>
            </a:endParaRPr>
          </a:p>
        </p:txBody>
      </p:sp>
      <p:sp>
        <p:nvSpPr>
          <p:cNvPr id="9" name="textruta 8">
            <a:extLst>
              <a:ext uri="{FF2B5EF4-FFF2-40B4-BE49-F238E27FC236}">
                <a16:creationId xmlns:a16="http://schemas.microsoft.com/office/drawing/2014/main" id="{7752A0CB-DA18-FBF7-78F0-B5C02903FED8}"/>
              </a:ext>
            </a:extLst>
          </p:cNvPr>
          <p:cNvSpPr txBox="1"/>
          <p:nvPr/>
        </p:nvSpPr>
        <p:spPr>
          <a:xfrm>
            <a:off x="2499360" y="4815840"/>
            <a:ext cx="1624310" cy="769441"/>
          </a:xfrm>
          <a:prstGeom prst="rect">
            <a:avLst/>
          </a:prstGeom>
          <a:noFill/>
        </p:spPr>
        <p:txBody>
          <a:bodyPr wrap="square" rtlCol="0">
            <a:spAutoFit/>
          </a:bodyPr>
          <a:lstStyle/>
          <a:p>
            <a:pPr algn="ctr"/>
            <a:r>
              <a:rPr lang="sv-SE" sz="4400" dirty="0">
                <a:latin typeface="Amasis MT Pro Black" panose="02040A04050005020304" pitchFamily="18" charset="0"/>
              </a:rPr>
              <a:t>1815</a:t>
            </a:r>
            <a:endParaRPr lang="en-SE" sz="4400" dirty="0">
              <a:latin typeface="Amasis MT Pro Black" panose="02040A04050005020304" pitchFamily="18" charset="0"/>
            </a:endParaRPr>
          </a:p>
        </p:txBody>
      </p:sp>
      <p:sp>
        <p:nvSpPr>
          <p:cNvPr id="13" name="textruta 12">
            <a:extLst>
              <a:ext uri="{FF2B5EF4-FFF2-40B4-BE49-F238E27FC236}">
                <a16:creationId xmlns:a16="http://schemas.microsoft.com/office/drawing/2014/main" id="{A1EA273B-FC5D-6791-696C-8212471F2CC2}"/>
              </a:ext>
            </a:extLst>
          </p:cNvPr>
          <p:cNvSpPr txBox="1"/>
          <p:nvPr/>
        </p:nvSpPr>
        <p:spPr>
          <a:xfrm>
            <a:off x="6291622" y="4818643"/>
            <a:ext cx="1624310" cy="769441"/>
          </a:xfrm>
          <a:prstGeom prst="rect">
            <a:avLst/>
          </a:prstGeom>
          <a:noFill/>
        </p:spPr>
        <p:txBody>
          <a:bodyPr wrap="square" rtlCol="0">
            <a:spAutoFit/>
          </a:bodyPr>
          <a:lstStyle/>
          <a:p>
            <a:pPr algn="ctr"/>
            <a:r>
              <a:rPr lang="sv-SE" sz="4400" dirty="0">
                <a:latin typeface="Amasis MT Pro Black" panose="02040A04050005020304" pitchFamily="18" charset="0"/>
              </a:rPr>
              <a:t>1914</a:t>
            </a:r>
            <a:endParaRPr lang="en-SE" sz="4400" dirty="0">
              <a:latin typeface="Amasis MT Pro Black" panose="02040A04050005020304" pitchFamily="18" charset="0"/>
            </a:endParaRPr>
          </a:p>
        </p:txBody>
      </p:sp>
      <p:sp>
        <p:nvSpPr>
          <p:cNvPr id="15" name="textruta 14">
            <a:extLst>
              <a:ext uri="{FF2B5EF4-FFF2-40B4-BE49-F238E27FC236}">
                <a16:creationId xmlns:a16="http://schemas.microsoft.com/office/drawing/2014/main" id="{DDDF8367-B926-C6D2-6FEF-93CD61D921A0}"/>
              </a:ext>
            </a:extLst>
          </p:cNvPr>
          <p:cNvSpPr txBox="1"/>
          <p:nvPr/>
        </p:nvSpPr>
        <p:spPr>
          <a:xfrm>
            <a:off x="10121252" y="4815839"/>
            <a:ext cx="1624310" cy="769441"/>
          </a:xfrm>
          <a:prstGeom prst="rect">
            <a:avLst/>
          </a:prstGeom>
          <a:noFill/>
        </p:spPr>
        <p:txBody>
          <a:bodyPr wrap="square" rtlCol="0">
            <a:spAutoFit/>
          </a:bodyPr>
          <a:lstStyle/>
          <a:p>
            <a:pPr algn="ctr"/>
            <a:r>
              <a:rPr lang="sv-SE" sz="4400" dirty="0">
                <a:latin typeface="Amasis MT Pro Black" panose="02040A04050005020304" pitchFamily="18" charset="0"/>
              </a:rPr>
              <a:t>1921</a:t>
            </a:r>
            <a:endParaRPr lang="en-SE" sz="4400" dirty="0">
              <a:latin typeface="Amasis MT Pro Black" panose="02040A04050005020304" pitchFamily="18" charset="0"/>
            </a:endParaRPr>
          </a:p>
        </p:txBody>
      </p:sp>
    </p:spTree>
    <p:extLst>
      <p:ext uri="{BB962C8B-B14F-4D97-AF65-F5344CB8AC3E}">
        <p14:creationId xmlns:p14="http://schemas.microsoft.com/office/powerpoint/2010/main" val="2512352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EA64C3F-CF15-17DB-FB7D-40272EBC3609}"/>
              </a:ext>
            </a:extLst>
          </p:cNvPr>
          <p:cNvGraphicFramePr/>
          <p:nvPr>
            <p:extLst>
              <p:ext uri="{D42A27DB-BD31-4B8C-83A1-F6EECF244321}">
                <p14:modId xmlns:p14="http://schemas.microsoft.com/office/powerpoint/2010/main" val="1657238628"/>
              </p:ext>
            </p:extLst>
          </p:nvPr>
        </p:nvGraphicFramePr>
        <p:xfrm>
          <a:off x="1056640" y="0"/>
          <a:ext cx="1048512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1259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Skolbanken · Den industriella revolutionen">
            <a:extLst>
              <a:ext uri="{FF2B5EF4-FFF2-40B4-BE49-F238E27FC236}">
                <a16:creationId xmlns:a16="http://schemas.microsoft.com/office/drawing/2014/main" id="{9AE0D502-C3D4-0D8F-EB9B-EB67A5B0B6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3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8A574D9C-05E1-87C2-FEDD-DA57A02A70C1}"/>
              </a:ext>
            </a:extLst>
          </p:cNvPr>
          <p:cNvSpPr txBox="1"/>
          <p:nvPr/>
        </p:nvSpPr>
        <p:spPr>
          <a:xfrm>
            <a:off x="6096000" y="1012954"/>
            <a:ext cx="6096000" cy="4832092"/>
          </a:xfrm>
          <a:prstGeom prst="rect">
            <a:avLst/>
          </a:prstGeom>
          <a:solidFill>
            <a:schemeClr val="bg1">
              <a:alpha val="70000"/>
            </a:schemeClr>
          </a:solidFill>
        </p:spPr>
        <p:txBody>
          <a:bodyPr wrap="square">
            <a:spAutoFit/>
          </a:bodyPr>
          <a:lstStyle/>
          <a:p>
            <a:r>
              <a:rPr lang="sv-SE" sz="4400" dirty="0">
                <a:latin typeface="Amasis MT Pro Black" panose="02040A04050005020304" pitchFamily="18" charset="0"/>
              </a:rPr>
              <a:t>Industriella revolutionen var både en förutsättning för nationalismen, men gav också ett behov av nationalismen.</a:t>
            </a:r>
            <a:endParaRPr lang="en-SE" sz="4400" dirty="0">
              <a:latin typeface="Amasis MT Pro Black" panose="02040A04050005020304" pitchFamily="18" charset="0"/>
            </a:endParaRPr>
          </a:p>
        </p:txBody>
      </p:sp>
    </p:spTree>
    <p:extLst>
      <p:ext uri="{BB962C8B-B14F-4D97-AF65-F5344CB8AC3E}">
        <p14:creationId xmlns:p14="http://schemas.microsoft.com/office/powerpoint/2010/main" val="2283994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dsommardans (målning) – Wikipedia">
            <a:extLst>
              <a:ext uri="{FF2B5EF4-FFF2-40B4-BE49-F238E27FC236}">
                <a16:creationId xmlns:a16="http://schemas.microsoft.com/office/drawing/2014/main" id="{8A1500CB-A959-B174-1D36-D2305E179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339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C5C6BD4F-A024-B2CF-B30B-E43620E3C906}"/>
              </a:ext>
            </a:extLst>
          </p:cNvPr>
          <p:cNvSpPr txBox="1"/>
          <p:nvPr/>
        </p:nvSpPr>
        <p:spPr>
          <a:xfrm>
            <a:off x="5711687" y="2644170"/>
            <a:ext cx="6096000" cy="1569660"/>
          </a:xfrm>
          <a:prstGeom prst="rect">
            <a:avLst/>
          </a:prstGeom>
          <a:noFill/>
        </p:spPr>
        <p:txBody>
          <a:bodyPr wrap="square">
            <a:spAutoFit/>
          </a:bodyPr>
          <a:lstStyle/>
          <a:p>
            <a:r>
              <a:rPr lang="sv-SE" sz="4800" dirty="0">
                <a:solidFill>
                  <a:srgbClr val="000000"/>
                </a:solidFill>
                <a:latin typeface="Amasis MT Pro Black" panose="02040A04050005020304" pitchFamily="18" charset="0"/>
              </a:rPr>
              <a:t>Nationalism och nationalromantik</a:t>
            </a:r>
            <a:endParaRPr lang="en-SE" sz="4800" dirty="0">
              <a:latin typeface="Amasis MT Pro Black" panose="02040A04050005020304" pitchFamily="18" charset="0"/>
            </a:endParaRPr>
          </a:p>
        </p:txBody>
      </p:sp>
    </p:spTree>
    <p:extLst>
      <p:ext uri="{BB962C8B-B14F-4D97-AF65-F5344CB8AC3E}">
        <p14:creationId xmlns:p14="http://schemas.microsoft.com/office/powerpoint/2010/main" val="1915515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8|19.7|20.3|13.6|27.6|14.6"/>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83F69E0EE3EC24C9963AC5994577EC0" ma:contentTypeVersion="4" ma:contentTypeDescription="Skapa ett nytt dokument." ma:contentTypeScope="" ma:versionID="f9ca24654001be14b6c6c0afcbf73cde">
  <xsd:schema xmlns:xsd="http://www.w3.org/2001/XMLSchema" xmlns:xs="http://www.w3.org/2001/XMLSchema" xmlns:p="http://schemas.microsoft.com/office/2006/metadata/properties" xmlns:ns2="3308cbb5-a1aa-45cd-848c-ca95a90a2718" targetNamespace="http://schemas.microsoft.com/office/2006/metadata/properties" ma:root="true" ma:fieldsID="509aae69c17343d08119df98741c8d93" ns2:_="">
    <xsd:import namespace="3308cbb5-a1aa-45cd-848c-ca95a90a271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08cbb5-a1aa-45cd-848c-ca95a90a27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E78ABBC-69C1-46FC-AD46-DE5AE3AC43D8}"/>
</file>

<file path=customXml/itemProps2.xml><?xml version="1.0" encoding="utf-8"?>
<ds:datastoreItem xmlns:ds="http://schemas.openxmlformats.org/officeDocument/2006/customXml" ds:itemID="{A1C4142E-CCF4-4E56-BFDF-5ADC6B66414E}">
  <ds:schemaRefs>
    <ds:schemaRef ds:uri="http://schemas.microsoft.com/sharepoint/v3/contenttype/forms"/>
  </ds:schemaRefs>
</ds:datastoreItem>
</file>

<file path=customXml/itemProps3.xml><?xml version="1.0" encoding="utf-8"?>
<ds:datastoreItem xmlns:ds="http://schemas.openxmlformats.org/officeDocument/2006/customXml" ds:itemID="{BC7BB97C-B5B9-41F7-8AE5-EBF466ED2118}">
  <ds:schemaRefs>
    <ds:schemaRef ds:uri="http://schemas.microsoft.com/office/2006/metadata/properties"/>
    <ds:schemaRef ds:uri="http://schemas.microsoft.com/office/infopath/2007/PartnerControls"/>
    <ds:schemaRef ds:uri="http://schemas.microsoft.com/sharepoint/v3"/>
    <ds:schemaRef ds:uri="0574df15-30c4-441a-9085-79f426aea399"/>
    <ds:schemaRef ds:uri="7d3cc45f-320d-496e-ad1e-e0665c122f87"/>
  </ds:schemaRefs>
</ds:datastoreItem>
</file>

<file path=docProps/app.xml><?xml version="1.0" encoding="utf-8"?>
<Properties xmlns="http://schemas.openxmlformats.org/officeDocument/2006/extended-properties" xmlns:vt="http://schemas.openxmlformats.org/officeDocument/2006/docPropsVTypes">
  <TotalTime>865</TotalTime>
  <Words>390</Words>
  <Application>Microsoft Office PowerPoint</Application>
  <PresentationFormat>Bredbild</PresentationFormat>
  <Paragraphs>59</Paragraphs>
  <Slides>15</Slides>
  <Notes>1</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15</vt:i4>
      </vt:variant>
    </vt:vector>
  </HeadingPairs>
  <TitlesOfParts>
    <vt:vector size="23" baseType="lpstr">
      <vt:lpstr>Amasis MT Pro Black</vt:lpstr>
      <vt:lpstr>Arial</vt:lpstr>
      <vt:lpstr>Calibri</vt:lpstr>
      <vt:lpstr>Calibri Light</vt:lpstr>
      <vt:lpstr>Fira Sans Extra Condensed</vt:lpstr>
      <vt:lpstr>Roboto</vt:lpstr>
      <vt:lpstr>Walbaum Display</vt:lpstr>
      <vt:lpstr>Office-tema</vt:lpstr>
      <vt:lpstr>PowerPoint-presentation</vt:lpstr>
      <vt:lpstr>Det omvälvande 1800-talet</vt:lpstr>
      <vt:lpstr>PowerPoint-presentation</vt:lpstr>
      <vt:lpstr>PowerPoint-presentation</vt:lpstr>
      <vt:lpstr>Nationalismen…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gamla du fria…</dc:title>
  <dc:creator>Jonas Westerholm</dc:creator>
  <cp:lastModifiedBy>Jonas Westerholm</cp:lastModifiedBy>
  <cp:revision>2</cp:revision>
  <dcterms:created xsi:type="dcterms:W3CDTF">2023-08-22T09:01:40Z</dcterms:created>
  <dcterms:modified xsi:type="dcterms:W3CDTF">2023-09-06T13:03:11Z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0x010100A83F69E0EE3EC24C9963AC5994577EC0</vt:lpwstr>
  </property>
  <property fmtid="{D5CDD505-2E9C-101B-9397-08002B2CF9AE}" pid="3" name="MediaServiceImageTags">
    <vt:lpwstr/>
  </property>
</Properties>
</file>